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6" r:id="rId1"/>
  </p:sldMasterIdLst>
  <p:notesMasterIdLst>
    <p:notesMasterId r:id="rId23"/>
  </p:notesMasterIdLst>
  <p:sldIdLst>
    <p:sldId id="256" r:id="rId2"/>
    <p:sldId id="276" r:id="rId3"/>
    <p:sldId id="270" r:id="rId4"/>
    <p:sldId id="259" r:id="rId5"/>
    <p:sldId id="337" r:id="rId6"/>
    <p:sldId id="260" r:id="rId7"/>
    <p:sldId id="261" r:id="rId8"/>
    <p:sldId id="329" r:id="rId9"/>
    <p:sldId id="264" r:id="rId10"/>
    <p:sldId id="265" r:id="rId11"/>
    <p:sldId id="266" r:id="rId12"/>
    <p:sldId id="267" r:id="rId13"/>
    <p:sldId id="268" r:id="rId14"/>
    <p:sldId id="263" r:id="rId15"/>
    <p:sldId id="336" r:id="rId16"/>
    <p:sldId id="330" r:id="rId17"/>
    <p:sldId id="331" r:id="rId18"/>
    <p:sldId id="332" r:id="rId19"/>
    <p:sldId id="333" r:id="rId20"/>
    <p:sldId id="334" r:id="rId21"/>
    <p:sldId id="274" r:id="rId22"/>
  </p:sldIdLst>
  <p:sldSz cx="9144000" cy="5143500" type="screen16x9"/>
  <p:notesSz cx="6858000" cy="9144000"/>
  <p:embeddedFontLst>
    <p:embeddedFont>
      <p:font typeface="Montserrat" panose="00000500000000000000" pitchFamily="2" charset="0"/>
      <p:regular r:id="rId24"/>
      <p:bold r:id="rId25"/>
      <p:italic r:id="rId26"/>
      <p:boldItalic r:id="rId27"/>
    </p:embeddedFont>
    <p:embeddedFont>
      <p:font typeface="Mulish Medium" panose="020B0604020202020204" charset="0"/>
      <p:regular r:id="rId28"/>
      <p:bold r:id="rId29"/>
      <p:italic r:id="rId30"/>
      <p:boldItalic r:id="rId31"/>
    </p:embeddedFont>
    <p:embeddedFont>
      <p:font typeface="Open Sans" panose="020B0606030504020204" pitchFamily="34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  <a:srgbClr val="D7DF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49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106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" name="Google Shape;11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0" name="Google Shape;490;p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" name="Google Shape;14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>
          <a:extLst>
            <a:ext uri="{FF2B5EF4-FFF2-40B4-BE49-F238E27FC236}">
              <a16:creationId xmlns:a16="http://schemas.microsoft.com/office/drawing/2014/main" id="{E3C75095-E9F2-52F8-6CF2-7613701C0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4:notes">
            <a:extLst>
              <a:ext uri="{FF2B5EF4-FFF2-40B4-BE49-F238E27FC236}">
                <a16:creationId xmlns:a16="http://schemas.microsoft.com/office/drawing/2014/main" id="{4286BFAE-7798-EC67-2B00-FC984AB56E3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p4:notes">
            <a:extLst>
              <a:ext uri="{FF2B5EF4-FFF2-40B4-BE49-F238E27FC236}">
                <a16:creationId xmlns:a16="http://schemas.microsoft.com/office/drawing/2014/main" id="{0E58E990-49DA-994E-732A-EC5450BDE56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743362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a39958ce3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" name="Google Shape;159;g2a39958ce3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7">
          <a:extLst>
            <a:ext uri="{FF2B5EF4-FFF2-40B4-BE49-F238E27FC236}">
              <a16:creationId xmlns:a16="http://schemas.microsoft.com/office/drawing/2014/main" id="{4F26790C-A9B8-47D6-B4FF-AF4389377F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g54dda1946d_6_257:notes">
            <a:extLst>
              <a:ext uri="{FF2B5EF4-FFF2-40B4-BE49-F238E27FC236}">
                <a16:creationId xmlns:a16="http://schemas.microsoft.com/office/drawing/2014/main" id="{DF85F463-AFC4-2AD2-A8B3-9CF419A1290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9" name="Google Shape;589;g54dda1946d_6_257:notes">
            <a:extLst>
              <a:ext uri="{FF2B5EF4-FFF2-40B4-BE49-F238E27FC236}">
                <a16:creationId xmlns:a16="http://schemas.microsoft.com/office/drawing/2014/main" id="{5C5A5BB9-5C98-26EC-F2AE-E2F4531FFC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059744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5" name="Google Shape;37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5" name="Google Shape;38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5" name="Google Shape;39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5" name="Google Shape;40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5" name="Google Shape;4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1" name="Google Shape;361;p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>
          <a:extLst>
            <a:ext uri="{FF2B5EF4-FFF2-40B4-BE49-F238E27FC236}">
              <a16:creationId xmlns:a16="http://schemas.microsoft.com/office/drawing/2014/main" id="{89235C31-B2FF-6481-2348-F49740474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:notes">
            <a:extLst>
              <a:ext uri="{FF2B5EF4-FFF2-40B4-BE49-F238E27FC236}">
                <a16:creationId xmlns:a16="http://schemas.microsoft.com/office/drawing/2014/main" id="{CF7CFB4F-74E9-59AE-8D89-9F24ACEEC0F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5:notes">
            <a:extLst>
              <a:ext uri="{FF2B5EF4-FFF2-40B4-BE49-F238E27FC236}">
                <a16:creationId xmlns:a16="http://schemas.microsoft.com/office/drawing/2014/main" id="{35CA25BA-6D06-8EAF-887B-E0F487BF6CA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890258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>
          <a:extLst>
            <a:ext uri="{FF2B5EF4-FFF2-40B4-BE49-F238E27FC236}">
              <a16:creationId xmlns:a16="http://schemas.microsoft.com/office/drawing/2014/main" id="{33A72A8D-2308-F937-1A4D-BF0690E25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:notes">
            <a:extLst>
              <a:ext uri="{FF2B5EF4-FFF2-40B4-BE49-F238E27FC236}">
                <a16:creationId xmlns:a16="http://schemas.microsoft.com/office/drawing/2014/main" id="{6224E09E-E617-3099-61C6-A750926B9D5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6:notes">
            <a:extLst>
              <a:ext uri="{FF2B5EF4-FFF2-40B4-BE49-F238E27FC236}">
                <a16:creationId xmlns:a16="http://schemas.microsoft.com/office/drawing/2014/main" id="{D0821C9C-1869-E2C4-81C7-34F6C32AADF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029411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1" name="Google Shape;731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13225" y="852100"/>
            <a:ext cx="4593000" cy="187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13225" y="3910963"/>
            <a:ext cx="2338500" cy="6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noFill/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6085069" y="1110550"/>
            <a:ext cx="2334300" cy="19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None/>
              <a:defRPr sz="6000">
                <a:solidFill>
                  <a:srgbClr val="434343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None/>
              <a:defRPr sz="2400">
                <a:solidFill>
                  <a:srgbClr val="434343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None/>
              <a:defRPr sz="2400">
                <a:solidFill>
                  <a:srgbClr val="434343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None/>
              <a:defRPr sz="2400">
                <a:solidFill>
                  <a:srgbClr val="434343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None/>
              <a:defRPr sz="2400">
                <a:solidFill>
                  <a:srgbClr val="434343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None/>
              <a:defRPr sz="2400">
                <a:solidFill>
                  <a:srgbClr val="434343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None/>
              <a:defRPr sz="2400">
                <a:solidFill>
                  <a:srgbClr val="434343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None/>
              <a:defRPr sz="2400">
                <a:solidFill>
                  <a:srgbClr val="434343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None/>
              <a:defRPr sz="24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subTitle" idx="1"/>
          </p:nvPr>
        </p:nvSpPr>
        <p:spPr>
          <a:xfrm>
            <a:off x="4231500" y="3294556"/>
            <a:ext cx="3737100" cy="87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title" idx="2"/>
          </p:nvPr>
        </p:nvSpPr>
        <p:spPr>
          <a:xfrm>
            <a:off x="4633488" y="539489"/>
            <a:ext cx="2805600" cy="19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0"/>
              <a:buNone/>
              <a:defRPr sz="15000">
                <a:solidFill>
                  <a:schemeClr val="accent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0"/>
              <a:buNone/>
              <a:defRPr sz="200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0"/>
              <a:buNone/>
              <a:defRPr sz="200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0"/>
              <a:buNone/>
              <a:defRPr sz="200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0"/>
              <a:buNone/>
              <a:defRPr sz="200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0"/>
              <a:buNone/>
              <a:defRPr sz="200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0"/>
              <a:buNone/>
              <a:defRPr sz="200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0"/>
              <a:buNone/>
              <a:defRPr sz="200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0"/>
              <a:buNone/>
              <a:defRPr sz="20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_HEADER 2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>
            <a:spLocks noGrp="1"/>
          </p:cNvSpPr>
          <p:nvPr>
            <p:ph type="title"/>
          </p:nvPr>
        </p:nvSpPr>
        <p:spPr>
          <a:xfrm>
            <a:off x="4929175" y="3431100"/>
            <a:ext cx="3501600" cy="7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title" idx="2"/>
          </p:nvPr>
        </p:nvSpPr>
        <p:spPr>
          <a:xfrm>
            <a:off x="7264739" y="1580664"/>
            <a:ext cx="10539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hree columns 4">
  <p:cSld name="Title + three columns 4">
    <p:bg>
      <p:bgPr>
        <a:noFill/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/>
          <p:nvPr/>
        </p:nvSpPr>
        <p:spPr>
          <a:xfrm>
            <a:off x="0" y="2116000"/>
            <a:ext cx="3049800" cy="30273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7"/>
          <p:cNvSpPr/>
          <p:nvPr/>
        </p:nvSpPr>
        <p:spPr>
          <a:xfrm>
            <a:off x="6087300" y="2116000"/>
            <a:ext cx="3049800" cy="30273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7"/>
          <p:cNvSpPr/>
          <p:nvPr/>
        </p:nvSpPr>
        <p:spPr>
          <a:xfrm>
            <a:off x="2514500" y="443475"/>
            <a:ext cx="1947000" cy="1180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7"/>
          <p:cNvSpPr txBox="1">
            <a:spLocks noGrp="1"/>
          </p:cNvSpPr>
          <p:nvPr>
            <p:ph type="title"/>
          </p:nvPr>
        </p:nvSpPr>
        <p:spPr>
          <a:xfrm>
            <a:off x="619047" y="318788"/>
            <a:ext cx="3391800" cy="10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>
                <a:solidFill>
                  <a:schemeClr val="accen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>
                <a:solidFill>
                  <a:schemeClr val="accen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>
                <a:solidFill>
                  <a:schemeClr val="accen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>
                <a:solidFill>
                  <a:schemeClr val="accen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>
                <a:solidFill>
                  <a:schemeClr val="accen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>
                <a:solidFill>
                  <a:schemeClr val="accen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>
                <a:solidFill>
                  <a:schemeClr val="accen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subTitle" idx="1"/>
          </p:nvPr>
        </p:nvSpPr>
        <p:spPr>
          <a:xfrm>
            <a:off x="3690012" y="3171795"/>
            <a:ext cx="17571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700" b="1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ubTitle" idx="2"/>
          </p:nvPr>
        </p:nvSpPr>
        <p:spPr>
          <a:xfrm>
            <a:off x="3690010" y="3499218"/>
            <a:ext cx="1757100" cy="8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subTitle" idx="3"/>
          </p:nvPr>
        </p:nvSpPr>
        <p:spPr>
          <a:xfrm>
            <a:off x="613800" y="3174774"/>
            <a:ext cx="17571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700" b="1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subTitle" idx="4"/>
          </p:nvPr>
        </p:nvSpPr>
        <p:spPr>
          <a:xfrm>
            <a:off x="613625" y="3495810"/>
            <a:ext cx="1757100" cy="8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subTitle" idx="5"/>
          </p:nvPr>
        </p:nvSpPr>
        <p:spPr>
          <a:xfrm>
            <a:off x="6767159" y="3479196"/>
            <a:ext cx="17571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700" b="1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ubTitle" idx="6"/>
          </p:nvPr>
        </p:nvSpPr>
        <p:spPr>
          <a:xfrm>
            <a:off x="6767129" y="3794675"/>
            <a:ext cx="1757100" cy="8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ubTitle" idx="7"/>
          </p:nvPr>
        </p:nvSpPr>
        <p:spPr>
          <a:xfrm>
            <a:off x="4132673" y="2693854"/>
            <a:ext cx="807600" cy="8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3000" b="1"/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subTitle" idx="8"/>
          </p:nvPr>
        </p:nvSpPr>
        <p:spPr>
          <a:xfrm>
            <a:off x="7214954" y="2693854"/>
            <a:ext cx="807600" cy="8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3000" b="1"/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subTitle" idx="9"/>
          </p:nvPr>
        </p:nvSpPr>
        <p:spPr>
          <a:xfrm>
            <a:off x="1088375" y="2693854"/>
            <a:ext cx="807600" cy="8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3000" b="1"/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1_One column text">
    <p:bg>
      <p:bgPr>
        <a:noFill/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/>
          <p:nvPr/>
        </p:nvSpPr>
        <p:spPr>
          <a:xfrm rot="-5400000">
            <a:off x="4713000" y="1341228"/>
            <a:ext cx="1947000" cy="1180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8"/>
          <p:cNvSpPr txBox="1">
            <a:spLocks noGrp="1"/>
          </p:cNvSpPr>
          <p:nvPr>
            <p:ph type="title"/>
          </p:nvPr>
        </p:nvSpPr>
        <p:spPr>
          <a:xfrm>
            <a:off x="5511093" y="1251400"/>
            <a:ext cx="2910600" cy="107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subTitle" idx="1"/>
          </p:nvPr>
        </p:nvSpPr>
        <p:spPr>
          <a:xfrm>
            <a:off x="5173925" y="3120900"/>
            <a:ext cx="3247500" cy="59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8"/>
          <p:cNvSpPr/>
          <p:nvPr/>
        </p:nvSpPr>
        <p:spPr>
          <a:xfrm>
            <a:off x="5997675" y="608200"/>
            <a:ext cx="643200" cy="643200"/>
          </a:xfrm>
          <a:prstGeom prst="rect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4_1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2"/>
          <p:cNvSpPr txBox="1">
            <a:spLocks noGrp="1"/>
          </p:cNvSpPr>
          <p:nvPr>
            <p:ph type="title"/>
          </p:nvPr>
        </p:nvSpPr>
        <p:spPr>
          <a:xfrm>
            <a:off x="722376" y="448056"/>
            <a:ext cx="7708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subTitle" idx="1"/>
          </p:nvPr>
        </p:nvSpPr>
        <p:spPr>
          <a:xfrm>
            <a:off x="722375" y="1115425"/>
            <a:ext cx="7708500" cy="348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body" idx="1"/>
          </p:nvPr>
        </p:nvSpPr>
        <p:spPr>
          <a:xfrm>
            <a:off x="720000" y="1215752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1pPr>
            <a:lvl2pPr marL="914400" lvl="1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marL="2286000" lvl="4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marL="2743200" lvl="5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marL="3200400" lvl="6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marL="4114800" lvl="8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/>
          <p:cNvSpPr txBox="1">
            <a:spLocks noGrp="1"/>
          </p:cNvSpPr>
          <p:nvPr>
            <p:ph type="title"/>
          </p:nvPr>
        </p:nvSpPr>
        <p:spPr>
          <a:xfrm>
            <a:off x="2317950" y="1307100"/>
            <a:ext cx="4508100" cy="25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5"/>
          <p:cNvSpPr txBox="1">
            <a:spLocks noGrp="1"/>
          </p:cNvSpPr>
          <p:nvPr>
            <p:ph type="title"/>
          </p:nvPr>
        </p:nvSpPr>
        <p:spPr>
          <a:xfrm>
            <a:off x="2135550" y="1189100"/>
            <a:ext cx="4872900" cy="196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5"/>
          <p:cNvSpPr txBox="1">
            <a:spLocks noGrp="1"/>
          </p:cNvSpPr>
          <p:nvPr>
            <p:ph type="subTitle" idx="1"/>
          </p:nvPr>
        </p:nvSpPr>
        <p:spPr>
          <a:xfrm>
            <a:off x="2135550" y="3153500"/>
            <a:ext cx="4872900" cy="67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6"/>
          <p:cNvSpPr txBox="1">
            <a:spLocks noGrp="1"/>
          </p:cNvSpPr>
          <p:nvPr>
            <p:ph type="title"/>
          </p:nvPr>
        </p:nvSpPr>
        <p:spPr>
          <a:xfrm>
            <a:off x="720000" y="4014450"/>
            <a:ext cx="7704000" cy="572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89;p18"/>
          <p:cNvGrpSpPr/>
          <p:nvPr/>
        </p:nvGrpSpPr>
        <p:grpSpPr>
          <a:xfrm>
            <a:off x="-67272" y="165288"/>
            <a:ext cx="8135622" cy="5045437"/>
            <a:chOff x="-67272" y="165288"/>
            <a:chExt cx="8135622" cy="5045437"/>
          </a:xfrm>
        </p:grpSpPr>
        <p:grpSp>
          <p:nvGrpSpPr>
            <p:cNvPr id="90" name="Google Shape;90;p18"/>
            <p:cNvGrpSpPr/>
            <p:nvPr/>
          </p:nvGrpSpPr>
          <p:grpSpPr>
            <a:xfrm>
              <a:off x="-67272" y="4073950"/>
              <a:ext cx="913949" cy="1136775"/>
              <a:chOff x="4919328" y="3607500"/>
              <a:chExt cx="913949" cy="1136775"/>
            </a:xfrm>
          </p:grpSpPr>
          <p:sp>
            <p:nvSpPr>
              <p:cNvPr id="91" name="Google Shape;91;p18"/>
              <p:cNvSpPr/>
              <p:nvPr/>
            </p:nvSpPr>
            <p:spPr>
              <a:xfrm>
                <a:off x="5100633" y="3861850"/>
                <a:ext cx="626100" cy="626100"/>
              </a:xfrm>
              <a:prstGeom prst="roundRect">
                <a:avLst>
                  <a:gd name="adj" fmla="val 16667"/>
                </a:avLst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Mulish Medium"/>
                  <a:ea typeface="Mulish Medium"/>
                  <a:cs typeface="Mulish Medium"/>
                  <a:sym typeface="Mulish Medium"/>
                </a:endParaRPr>
              </a:p>
            </p:txBody>
          </p:sp>
          <p:sp>
            <p:nvSpPr>
              <p:cNvPr id="92" name="Google Shape;92;p18"/>
              <p:cNvSpPr/>
              <p:nvPr/>
            </p:nvSpPr>
            <p:spPr>
              <a:xfrm>
                <a:off x="4919328" y="3607500"/>
                <a:ext cx="354000" cy="354000"/>
              </a:xfrm>
              <a:prstGeom prst="roundRect">
                <a:avLst>
                  <a:gd name="adj" fmla="val 16667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Mulish Medium"/>
                  <a:ea typeface="Mulish Medium"/>
                  <a:cs typeface="Mulish Medium"/>
                  <a:sym typeface="Mulish Medium"/>
                </a:endParaRPr>
              </a:p>
            </p:txBody>
          </p:sp>
          <p:sp>
            <p:nvSpPr>
              <p:cNvPr id="93" name="Google Shape;93;p18"/>
              <p:cNvSpPr/>
              <p:nvPr/>
            </p:nvSpPr>
            <p:spPr>
              <a:xfrm>
                <a:off x="5385677" y="4296675"/>
                <a:ext cx="447600" cy="447600"/>
              </a:xfrm>
              <a:prstGeom prst="roundRect">
                <a:avLst>
                  <a:gd name="adj" fmla="val 16667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Mulish Medium"/>
                  <a:ea typeface="Mulish Medium"/>
                  <a:cs typeface="Mulish Medium"/>
                  <a:sym typeface="Mulish Medium"/>
                </a:endParaRPr>
              </a:p>
            </p:txBody>
          </p:sp>
        </p:grpSp>
        <p:grpSp>
          <p:nvGrpSpPr>
            <p:cNvPr id="94" name="Google Shape;94;p18"/>
            <p:cNvGrpSpPr/>
            <p:nvPr/>
          </p:nvGrpSpPr>
          <p:grpSpPr>
            <a:xfrm>
              <a:off x="1075650" y="165288"/>
              <a:ext cx="6992700" cy="4812925"/>
              <a:chOff x="1075650" y="175550"/>
              <a:chExt cx="6992700" cy="4812925"/>
            </a:xfrm>
          </p:grpSpPr>
          <p:cxnSp>
            <p:nvCxnSpPr>
              <p:cNvPr id="95" name="Google Shape;95;p18"/>
              <p:cNvCxnSpPr/>
              <p:nvPr/>
            </p:nvCxnSpPr>
            <p:spPr>
              <a:xfrm>
                <a:off x="1075650" y="4988475"/>
                <a:ext cx="69927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96" name="Google Shape;96;p18"/>
              <p:cNvCxnSpPr/>
              <p:nvPr/>
            </p:nvCxnSpPr>
            <p:spPr>
              <a:xfrm>
                <a:off x="1075650" y="175550"/>
                <a:ext cx="69927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</p:grpSp>
    </p:spTree>
  </p:cSld>
  <p:clrMapOvr>
    <a:masterClrMapping/>
  </p:clrMapOvr>
  <p:transition spd="slow">
    <p:push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oogle Shape;98;p19"/>
          <p:cNvGrpSpPr/>
          <p:nvPr/>
        </p:nvGrpSpPr>
        <p:grpSpPr>
          <a:xfrm>
            <a:off x="64553" y="84575"/>
            <a:ext cx="9018549" cy="4998663"/>
            <a:chOff x="64553" y="84575"/>
            <a:chExt cx="9018549" cy="4998663"/>
          </a:xfrm>
        </p:grpSpPr>
        <p:grpSp>
          <p:nvGrpSpPr>
            <p:cNvPr id="99" name="Google Shape;99;p19"/>
            <p:cNvGrpSpPr/>
            <p:nvPr/>
          </p:nvGrpSpPr>
          <p:grpSpPr>
            <a:xfrm>
              <a:off x="8169153" y="84575"/>
              <a:ext cx="913949" cy="1136775"/>
              <a:chOff x="4919328" y="3607500"/>
              <a:chExt cx="913949" cy="1136775"/>
            </a:xfrm>
          </p:grpSpPr>
          <p:sp>
            <p:nvSpPr>
              <p:cNvPr id="100" name="Google Shape;100;p19"/>
              <p:cNvSpPr/>
              <p:nvPr/>
            </p:nvSpPr>
            <p:spPr>
              <a:xfrm>
                <a:off x="5100633" y="3861850"/>
                <a:ext cx="626100" cy="626100"/>
              </a:xfrm>
              <a:prstGeom prst="roundRect">
                <a:avLst>
                  <a:gd name="adj" fmla="val 16667"/>
                </a:avLst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Mulish Medium"/>
                  <a:ea typeface="Mulish Medium"/>
                  <a:cs typeface="Mulish Medium"/>
                  <a:sym typeface="Mulish Medium"/>
                </a:endParaRPr>
              </a:p>
            </p:txBody>
          </p:sp>
          <p:sp>
            <p:nvSpPr>
              <p:cNvPr id="101" name="Google Shape;101;p19"/>
              <p:cNvSpPr/>
              <p:nvPr/>
            </p:nvSpPr>
            <p:spPr>
              <a:xfrm>
                <a:off x="4919328" y="3607500"/>
                <a:ext cx="354000" cy="354000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Mulish Medium"/>
                  <a:ea typeface="Mulish Medium"/>
                  <a:cs typeface="Mulish Medium"/>
                  <a:sym typeface="Mulish Medium"/>
                </a:endParaRPr>
              </a:p>
            </p:txBody>
          </p:sp>
          <p:sp>
            <p:nvSpPr>
              <p:cNvPr id="102" name="Google Shape;102;p19"/>
              <p:cNvSpPr/>
              <p:nvPr/>
            </p:nvSpPr>
            <p:spPr>
              <a:xfrm>
                <a:off x="5385677" y="4296675"/>
                <a:ext cx="447600" cy="447600"/>
              </a:xfrm>
              <a:prstGeom prst="roundRect">
                <a:avLst>
                  <a:gd name="adj" fmla="val 16667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Mulish Medium"/>
                  <a:ea typeface="Mulish Medium"/>
                  <a:cs typeface="Mulish Medium"/>
                  <a:sym typeface="Mulish Medium"/>
                </a:endParaRPr>
              </a:p>
            </p:txBody>
          </p:sp>
        </p:grpSp>
        <p:cxnSp>
          <p:nvCxnSpPr>
            <p:cNvPr id="103" name="Google Shape;103;p19"/>
            <p:cNvCxnSpPr/>
            <p:nvPr/>
          </p:nvCxnSpPr>
          <p:spPr>
            <a:xfrm rot="-5400000">
              <a:off x="-1266212" y="2482552"/>
              <a:ext cx="3057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04" name="Google Shape;104;p19"/>
            <p:cNvCxnSpPr/>
            <p:nvPr/>
          </p:nvCxnSpPr>
          <p:spPr>
            <a:xfrm rot="-5400000">
              <a:off x="7250038" y="2750002"/>
              <a:ext cx="3057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</p:cxnSp>
        <p:grpSp>
          <p:nvGrpSpPr>
            <p:cNvPr id="105" name="Google Shape;105;p19"/>
            <p:cNvGrpSpPr/>
            <p:nvPr/>
          </p:nvGrpSpPr>
          <p:grpSpPr>
            <a:xfrm>
              <a:off x="64553" y="3946463"/>
              <a:ext cx="913949" cy="1136775"/>
              <a:chOff x="4919328" y="3607500"/>
              <a:chExt cx="913949" cy="1136775"/>
            </a:xfrm>
          </p:grpSpPr>
          <p:sp>
            <p:nvSpPr>
              <p:cNvPr id="106" name="Google Shape;106;p19"/>
              <p:cNvSpPr/>
              <p:nvPr/>
            </p:nvSpPr>
            <p:spPr>
              <a:xfrm>
                <a:off x="5100633" y="3861850"/>
                <a:ext cx="626100" cy="626100"/>
              </a:xfrm>
              <a:prstGeom prst="roundRect">
                <a:avLst>
                  <a:gd name="adj" fmla="val 16667"/>
                </a:avLst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Mulish Medium"/>
                  <a:ea typeface="Mulish Medium"/>
                  <a:cs typeface="Mulish Medium"/>
                  <a:sym typeface="Mulish Medium"/>
                </a:endParaRPr>
              </a:p>
            </p:txBody>
          </p:sp>
          <p:sp>
            <p:nvSpPr>
              <p:cNvPr id="107" name="Google Shape;107;p19"/>
              <p:cNvSpPr/>
              <p:nvPr/>
            </p:nvSpPr>
            <p:spPr>
              <a:xfrm>
                <a:off x="4919328" y="3607500"/>
                <a:ext cx="354000" cy="354000"/>
              </a:xfrm>
              <a:prstGeom prst="roundRect">
                <a:avLst>
                  <a:gd name="adj" fmla="val 16667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Mulish Medium"/>
                  <a:ea typeface="Mulish Medium"/>
                  <a:cs typeface="Mulish Medium"/>
                  <a:sym typeface="Mulish Medium"/>
                </a:endParaRPr>
              </a:p>
            </p:txBody>
          </p:sp>
          <p:sp>
            <p:nvSpPr>
              <p:cNvPr id="108" name="Google Shape;108;p19"/>
              <p:cNvSpPr/>
              <p:nvPr/>
            </p:nvSpPr>
            <p:spPr>
              <a:xfrm>
                <a:off x="5385677" y="4296675"/>
                <a:ext cx="447600" cy="447600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Mulish Medium"/>
                  <a:ea typeface="Mulish Medium"/>
                  <a:cs typeface="Mulish Medium"/>
                  <a:sym typeface="Mulish Medium"/>
                </a:endParaRPr>
              </a:p>
            </p:txBody>
          </p:sp>
        </p:grpSp>
      </p:grpSp>
    </p:spTree>
  </p:cSld>
  <p:clrMapOvr>
    <a:masterClrMapping/>
  </p:clrMapOvr>
  <p:transition spd="slow">
    <p:push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6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6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6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680067"/>
      </p:ext>
    </p:extLst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Oswald"/>
              <a:buNone/>
              <a:defRPr sz="3300" b="0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Oswald"/>
              <a:buNone/>
              <a:defRPr sz="3300" b="0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Oswald"/>
              <a:buNone/>
              <a:defRPr sz="3300" b="0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Oswald"/>
              <a:buNone/>
              <a:defRPr sz="3300" b="0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Oswald"/>
              <a:buNone/>
              <a:defRPr sz="3300" b="0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Oswald"/>
              <a:buNone/>
              <a:defRPr sz="3300" b="0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Oswald"/>
              <a:buNone/>
              <a:defRPr sz="3300" b="0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Oswald"/>
              <a:buNone/>
              <a:defRPr sz="3300" b="0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Oswald"/>
              <a:buNone/>
              <a:defRPr sz="3300" b="0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ulish Medium"/>
              <a:buChar char="●"/>
              <a:defRPr sz="1200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ulish Medium"/>
              <a:buChar char="○"/>
              <a:defRPr sz="1200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ulish Medium"/>
              <a:buChar char="■"/>
              <a:defRPr sz="1200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ulish Medium"/>
              <a:buChar char="●"/>
              <a:defRPr sz="1200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ulish Medium"/>
              <a:buChar char="○"/>
              <a:defRPr sz="1200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ulish Medium"/>
              <a:buChar char="■"/>
              <a:defRPr sz="1200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ulish Medium"/>
              <a:buChar char="●"/>
              <a:defRPr sz="1200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ulish Medium"/>
              <a:buChar char="○"/>
              <a:defRPr sz="1200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ulish Medium"/>
              <a:buChar char="■"/>
              <a:defRPr sz="1200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4" r:id="rId12"/>
    <p:sldLayoutId id="2147483665" r:id="rId13"/>
    <p:sldLayoutId id="2147483667" r:id="rId14"/>
  </p:sldLayoutIdLst>
  <p:transition spd="slow">
    <p:push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20"/>
          <p:cNvPicPr preferRelativeResize="0"/>
          <p:nvPr/>
        </p:nvPicPr>
        <p:blipFill rotWithShape="1">
          <a:blip r:embed="rId3">
            <a:alphaModFix/>
          </a:blip>
          <a:srcRect t="3908" b="3908"/>
          <a:stretch/>
        </p:blipFill>
        <p:spPr>
          <a:xfrm>
            <a:off x="5095982" y="538233"/>
            <a:ext cx="3866010" cy="39623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5" name="Google Shape;115;p20"/>
          <p:cNvSpPr txBox="1">
            <a:spLocks noGrp="1"/>
          </p:cNvSpPr>
          <p:nvPr>
            <p:ph type="subTitle" idx="1"/>
          </p:nvPr>
        </p:nvSpPr>
        <p:spPr>
          <a:xfrm>
            <a:off x="845027" y="3681768"/>
            <a:ext cx="3072300" cy="7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 dirty="0"/>
              <a:t>Data idarəolunması departamenti</a:t>
            </a:r>
            <a:endParaRPr dirty="0"/>
          </a:p>
        </p:txBody>
      </p:sp>
      <p:sp>
        <p:nvSpPr>
          <p:cNvPr id="116" name="Google Shape;116;p20"/>
          <p:cNvSpPr txBox="1">
            <a:spLocks noGrp="1"/>
          </p:cNvSpPr>
          <p:nvPr>
            <p:ph type="ctrTitle"/>
          </p:nvPr>
        </p:nvSpPr>
        <p:spPr>
          <a:xfrm>
            <a:off x="0" y="1051884"/>
            <a:ext cx="9644514" cy="917475"/>
          </a:xfrm>
          <a:prstGeom prst="rect">
            <a:avLst/>
          </a:prstGeom>
          <a:solidFill>
            <a:srgbClr val="D9D9D9">
              <a:alpha val="50196"/>
            </a:srgbClr>
          </a:solidFill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4800" dirty="0"/>
              <a:t>DATA SAVADLILIĞI</a:t>
            </a:r>
            <a:endParaRPr sz="4800" dirty="0"/>
          </a:p>
        </p:txBody>
      </p:sp>
      <p:sp>
        <p:nvSpPr>
          <p:cNvPr id="117" name="Google Shape;117;p20"/>
          <p:cNvSpPr/>
          <p:nvPr/>
        </p:nvSpPr>
        <p:spPr>
          <a:xfrm>
            <a:off x="3756859" y="3292093"/>
            <a:ext cx="1339123" cy="1208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8" name="Google Shape;118;p20"/>
          <p:cNvCxnSpPr/>
          <p:nvPr/>
        </p:nvCxnSpPr>
        <p:spPr>
          <a:xfrm>
            <a:off x="25052" y="4798082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19" name="Google Shape;119;p20" descr="A blue and black logo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7554" y="1842215"/>
            <a:ext cx="2722849" cy="199063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66AD853F-015A-56CF-A14D-76532C56730A}"/>
              </a:ext>
            </a:extLst>
          </p:cNvPr>
          <p:cNvSpPr/>
          <p:nvPr/>
        </p:nvSpPr>
        <p:spPr>
          <a:xfrm>
            <a:off x="7073734" y="-627377"/>
            <a:ext cx="4325148" cy="3716819"/>
          </a:xfrm>
          <a:prstGeom prst="ellipse">
            <a:avLst/>
          </a:prstGeom>
          <a:solidFill>
            <a:srgbClr val="D7DFE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0E5EE95-A286-214E-ED1B-3407CE27ED81}"/>
              </a:ext>
            </a:extLst>
          </p:cNvPr>
          <p:cNvSpPr/>
          <p:nvPr/>
        </p:nvSpPr>
        <p:spPr>
          <a:xfrm>
            <a:off x="4487672" y="3400928"/>
            <a:ext cx="1594585" cy="1331826"/>
          </a:xfrm>
          <a:prstGeom prst="ellipse">
            <a:avLst/>
          </a:prstGeom>
          <a:solidFill>
            <a:srgbClr val="D7DFE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EC62218-84D7-5042-77BA-17835098F6BA}"/>
              </a:ext>
            </a:extLst>
          </p:cNvPr>
          <p:cNvSpPr/>
          <p:nvPr/>
        </p:nvSpPr>
        <p:spPr>
          <a:xfrm>
            <a:off x="5555156" y="2837532"/>
            <a:ext cx="272021" cy="275731"/>
          </a:xfrm>
          <a:prstGeom prst="ellipse">
            <a:avLst/>
          </a:prstGeom>
          <a:solidFill>
            <a:srgbClr val="D7DFE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BB9CE97-AFA2-08BC-16C0-0A7172AA731F}"/>
              </a:ext>
            </a:extLst>
          </p:cNvPr>
          <p:cNvSpPr/>
          <p:nvPr/>
        </p:nvSpPr>
        <p:spPr>
          <a:xfrm>
            <a:off x="5114046" y="3089442"/>
            <a:ext cx="272021" cy="275731"/>
          </a:xfrm>
          <a:prstGeom prst="ellipse">
            <a:avLst/>
          </a:prstGeom>
          <a:solidFill>
            <a:srgbClr val="D7DFE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85BC6A9-2BF5-CD7F-5B05-5B5B44F93DD8}"/>
              </a:ext>
            </a:extLst>
          </p:cNvPr>
          <p:cNvSpPr/>
          <p:nvPr/>
        </p:nvSpPr>
        <p:spPr>
          <a:xfrm>
            <a:off x="6128780" y="4224857"/>
            <a:ext cx="272021" cy="275731"/>
          </a:xfrm>
          <a:prstGeom prst="ellipse">
            <a:avLst/>
          </a:prstGeom>
          <a:solidFill>
            <a:srgbClr val="D7DFE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z-Latn-AZ" dirty="0"/>
              <a:t>Öyrənəcəklərimiz</a:t>
            </a:r>
            <a:endParaRPr dirty="0"/>
          </a:p>
        </p:txBody>
      </p:sp>
      <p:graphicFrame>
        <p:nvGraphicFramePr>
          <p:cNvPr id="146" name="Google Shape;146;p26"/>
          <p:cNvGraphicFramePr/>
          <p:nvPr>
            <p:extLst>
              <p:ext uri="{D42A27DB-BD31-4B8C-83A1-F6EECF244321}">
                <p14:modId xmlns:p14="http://schemas.microsoft.com/office/powerpoint/2010/main" val="772328251"/>
              </p:ext>
            </p:extLst>
          </p:nvPr>
        </p:nvGraphicFramePr>
        <p:xfrm>
          <a:off x="720000" y="1691025"/>
          <a:ext cx="7704000" cy="180762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424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79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1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z-Latn-AZ" sz="1100" b="1" u="none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"/>
                        </a:rPr>
                        <a:t>Data </a:t>
                      </a:r>
                      <a:r>
                        <a:rPr lang="en-US" sz="1100" b="1" u="none" dirty="0" err="1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"/>
                        </a:rPr>
                        <a:t>savadl</a:t>
                      </a:r>
                      <a:r>
                        <a:rPr lang="az-Latn-AZ" sz="1100" b="1" u="none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"/>
                        </a:rPr>
                        <a:t>ılığı</a:t>
                      </a:r>
                      <a:endParaRPr sz="1100" b="1" u="none" dirty="0">
                        <a:solidFill>
                          <a:schemeClr val="tx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  <a:sym typeface="Open Sans"/>
                      </a:endParaRPr>
                    </a:p>
                  </a:txBody>
                  <a:tcPr marL="91425" marR="91425" marT="0" marB="0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AD7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dirty="0" err="1">
                          <a:solidFill>
                            <a:schemeClr val="tx1"/>
                          </a:solidFill>
                        </a:rPr>
                        <a:t>Niyə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 data </a:t>
                      </a:r>
                      <a:r>
                        <a:rPr lang="en-US" sz="1000" dirty="0" err="1">
                          <a:solidFill>
                            <a:schemeClr val="tx1"/>
                          </a:solidFill>
                        </a:rPr>
                        <a:t>savadlılığı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000" dirty="0" err="1">
                          <a:solidFill>
                            <a:schemeClr val="tx1"/>
                          </a:solidFill>
                        </a:rPr>
                        <a:t>vacib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000" dirty="0" err="1">
                          <a:solidFill>
                            <a:schemeClr val="tx1"/>
                          </a:solidFill>
                        </a:rPr>
                        <a:t>bacarıqdır</a:t>
                      </a:r>
                      <a:endParaRPr 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0" marB="0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z-Latn-AZ" sz="1100" b="1" u="none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"/>
                        </a:rPr>
                        <a:t>Niyə data savadlı olmalıyıq</a:t>
                      </a:r>
                      <a:endParaRPr sz="1100" b="1" u="none" dirty="0">
                        <a:solidFill>
                          <a:schemeClr val="tx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  <a:sym typeface="Open Sans"/>
                      </a:endParaRPr>
                    </a:p>
                  </a:txBody>
                  <a:tcPr marL="91425" marR="91425" marT="0" marB="0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AD7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az-Latn-AZ" sz="1000" dirty="0">
                          <a:solidFill>
                            <a:schemeClr val="tx1"/>
                          </a:solidFill>
                        </a:rPr>
                        <a:t>Data savadlı olmağın üstünlükləri</a:t>
                      </a:r>
                      <a:endParaRPr sz="1000" dirty="0">
                        <a:solidFill>
                          <a:schemeClr val="tx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z-Latn-AZ" sz="1100" b="1" u="none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"/>
                        </a:rPr>
                        <a:t>DİK</a:t>
                      </a:r>
                      <a:r>
                        <a:rPr lang="en-US" sz="1100" b="1" u="none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"/>
                        </a:rPr>
                        <a:t>W</a:t>
                      </a:r>
                      <a:endParaRPr sz="1100" b="1" u="none" dirty="0">
                        <a:solidFill>
                          <a:schemeClr val="tx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  <a:sym typeface="Open Sans"/>
                      </a:endParaRPr>
                    </a:p>
                  </a:txBody>
                  <a:tcPr marL="91425" marR="91425" marT="0" marB="0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AD7E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en-US" sz="1000" dirty="0" err="1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Modelin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000" dirty="0" err="1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layerlar</a:t>
                      </a:r>
                      <a:r>
                        <a:rPr lang="az-Latn-AZ" sz="1000" dirty="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ı</a:t>
                      </a:r>
                      <a:endParaRPr sz="1000" dirty="0">
                        <a:solidFill>
                          <a:schemeClr val="tx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z-Latn-AZ" sz="1100" b="1" u="none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Open Sans"/>
                        </a:rPr>
                        <a:t>Data savadlılığı əsasları</a:t>
                      </a:r>
                      <a:endParaRPr sz="1100" b="1" u="none" dirty="0">
                        <a:solidFill>
                          <a:schemeClr val="tx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  <a:sym typeface="Open Sans"/>
                      </a:endParaRPr>
                    </a:p>
                  </a:txBody>
                  <a:tcPr marL="91425" marR="91425" marT="0" marB="0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AD7E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az-Latn-AZ" sz="1000" dirty="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Mərhələləri</a:t>
                      </a:r>
                      <a:endParaRPr sz="1000" dirty="0">
                        <a:solidFill>
                          <a:schemeClr val="tx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5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az-Latn-AZ" sz="1100" b="1" dirty="0">
                          <a:solidFill>
                            <a:schemeClr val="tx1"/>
                          </a:solidFill>
                        </a:rPr>
                        <a:t>Data idarəsi və saxlanılması</a:t>
                      </a:r>
                    </a:p>
                  </a:txBody>
                  <a:tcPr marL="91425" marR="91425" marT="0" marB="0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AD7E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z-Latn-AZ" sz="1000" dirty="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Vasitələri</a:t>
                      </a:r>
                      <a:endParaRPr sz="1000" dirty="0">
                        <a:solidFill>
                          <a:schemeClr val="tx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2" name="Google Shape;118;p20">
            <a:extLst>
              <a:ext uri="{FF2B5EF4-FFF2-40B4-BE49-F238E27FC236}">
                <a16:creationId xmlns:a16="http://schemas.microsoft.com/office/drawing/2014/main" id="{7964FDB8-FA2F-5ED4-0282-0424C2989755}"/>
              </a:ext>
            </a:extLst>
          </p:cNvPr>
          <p:cNvCxnSpPr/>
          <p:nvPr/>
        </p:nvCxnSpPr>
        <p:spPr>
          <a:xfrm>
            <a:off x="0" y="4491194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" name="Google Shape;119;p20" descr="A blue and black logo&#10;&#10;Description automatically generated">
            <a:extLst>
              <a:ext uri="{FF2B5EF4-FFF2-40B4-BE49-F238E27FC236}">
                <a16:creationId xmlns:a16="http://schemas.microsoft.com/office/drawing/2014/main" id="{A2883ADC-EF8F-3DCB-921E-B6090767B77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65977" y="4433552"/>
            <a:ext cx="1140551" cy="805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34"/>
          <p:cNvSpPr/>
          <p:nvPr/>
        </p:nvSpPr>
        <p:spPr>
          <a:xfrm>
            <a:off x="5715307" y="881900"/>
            <a:ext cx="1668600" cy="1647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3" name="Google Shape;493;p34"/>
          <p:cNvSpPr/>
          <p:nvPr/>
        </p:nvSpPr>
        <p:spPr>
          <a:xfrm>
            <a:off x="4144324" y="3114459"/>
            <a:ext cx="4638300" cy="98315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4" name="Google Shape;494;p34"/>
          <p:cNvSpPr txBox="1">
            <a:spLocks noGrp="1"/>
          </p:cNvSpPr>
          <p:nvPr>
            <p:ph type="subTitle" idx="1"/>
          </p:nvPr>
        </p:nvSpPr>
        <p:spPr>
          <a:xfrm>
            <a:off x="4144324" y="3161523"/>
            <a:ext cx="4638300" cy="87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500"/>
              <a:buNone/>
            </a:pPr>
            <a:r>
              <a:rPr lang="en-US" sz="2400" dirty="0" err="1">
                <a:solidFill>
                  <a:schemeClr val="bg1"/>
                </a:solidFill>
              </a:rPr>
              <a:t>Niyə</a:t>
            </a:r>
            <a:r>
              <a:rPr lang="en-US" sz="2400" dirty="0">
                <a:solidFill>
                  <a:schemeClr val="bg1"/>
                </a:solidFill>
              </a:rPr>
              <a:t> data </a:t>
            </a:r>
            <a:r>
              <a:rPr lang="en-US" sz="2400" dirty="0" err="1">
                <a:solidFill>
                  <a:schemeClr val="bg1"/>
                </a:solidFill>
              </a:rPr>
              <a:t>savadlılığı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vacib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bacarıqdır</a:t>
            </a:r>
            <a:endParaRPr sz="2000" b="1" dirty="0">
              <a:solidFill>
                <a:schemeClr val="bg1"/>
              </a:solidFill>
            </a:endParaRPr>
          </a:p>
        </p:txBody>
      </p:sp>
      <p:sp>
        <p:nvSpPr>
          <p:cNvPr id="495" name="Google Shape;495;p34"/>
          <p:cNvSpPr txBox="1">
            <a:spLocks noGrp="1"/>
          </p:cNvSpPr>
          <p:nvPr>
            <p:ph type="title" idx="2"/>
          </p:nvPr>
        </p:nvSpPr>
        <p:spPr>
          <a:xfrm>
            <a:off x="5212188" y="945169"/>
            <a:ext cx="2674837" cy="1521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0"/>
              <a:buNone/>
            </a:pPr>
            <a:r>
              <a:rPr lang="az-Latn-AZ" sz="8800" dirty="0">
                <a:solidFill>
                  <a:schemeClr val="bg1"/>
                </a:solidFill>
              </a:rPr>
              <a:t>01</a:t>
            </a:r>
            <a:endParaRPr sz="8800" dirty="0">
              <a:solidFill>
                <a:schemeClr val="bg1"/>
              </a:solidFill>
            </a:endParaRPr>
          </a:p>
        </p:txBody>
      </p:sp>
      <p:cxnSp>
        <p:nvCxnSpPr>
          <p:cNvPr id="497" name="Google Shape;497;p34"/>
          <p:cNvCxnSpPr/>
          <p:nvPr/>
        </p:nvCxnSpPr>
        <p:spPr>
          <a:xfrm>
            <a:off x="0" y="4500588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498" name="Google Shape;498;p34" descr="A blue and black 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65977" y="4433552"/>
            <a:ext cx="1140551" cy="805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person in a suit touching a transparent screen&#10;&#10;AI-generated content may be incorrect.">
            <a:extLst>
              <a:ext uri="{FF2B5EF4-FFF2-40B4-BE49-F238E27FC236}">
                <a16:creationId xmlns:a16="http://schemas.microsoft.com/office/drawing/2014/main" id="{124E9E00-6896-E35F-0B04-EDDB5295FF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333" y="776224"/>
            <a:ext cx="3380013" cy="33800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/>
          <p:nvPr/>
        </p:nvSpPr>
        <p:spPr>
          <a:xfrm>
            <a:off x="-1" y="2920869"/>
            <a:ext cx="9143999" cy="6333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23"/>
          <p:cNvSpPr txBox="1">
            <a:spLocks noGrp="1"/>
          </p:cNvSpPr>
          <p:nvPr>
            <p:ph type="subTitle" idx="1"/>
          </p:nvPr>
        </p:nvSpPr>
        <p:spPr>
          <a:xfrm>
            <a:off x="1005412" y="2889554"/>
            <a:ext cx="6180600" cy="87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500"/>
              <a:buNone/>
            </a:pPr>
            <a:r>
              <a:rPr lang="en" sz="3200" dirty="0"/>
              <a:t>Biz data erasında yaşayırıq!</a:t>
            </a:r>
            <a:endParaRPr sz="3200" dirty="0"/>
          </a:p>
        </p:txBody>
      </p:sp>
      <p:pic>
        <p:nvPicPr>
          <p:cNvPr id="150" name="Google Shape;150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2256"/>
            <a:ext cx="9105651" cy="2330614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3"/>
          <p:cNvSpPr/>
          <p:nvPr/>
        </p:nvSpPr>
        <p:spPr>
          <a:xfrm>
            <a:off x="195209" y="1520575"/>
            <a:ext cx="1520575" cy="410967"/>
          </a:xfrm>
          <a:prstGeom prst="rect">
            <a:avLst/>
          </a:prstGeom>
          <a:solidFill>
            <a:schemeClr val="tx1"/>
          </a:solidFill>
          <a:ln w="25400" cap="flat" cmpd="sng">
            <a:solidFill>
              <a:srgbClr val="073F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Kompüter savadlılığı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23"/>
          <p:cNvSpPr/>
          <p:nvPr/>
        </p:nvSpPr>
        <p:spPr>
          <a:xfrm>
            <a:off x="3655888" y="1520574"/>
            <a:ext cx="1520575" cy="410967"/>
          </a:xfrm>
          <a:prstGeom prst="rect">
            <a:avLst/>
          </a:prstGeom>
          <a:solidFill>
            <a:schemeClr val="tx1"/>
          </a:solidFill>
          <a:ln w="25400" cap="flat" cmpd="sng">
            <a:solidFill>
              <a:srgbClr val="073F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İnternet savadlılığı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3"/>
          <p:cNvSpPr/>
          <p:nvPr/>
        </p:nvSpPr>
        <p:spPr>
          <a:xfrm>
            <a:off x="7116567" y="1520573"/>
            <a:ext cx="1520575" cy="410967"/>
          </a:xfrm>
          <a:prstGeom prst="rect">
            <a:avLst/>
          </a:prstGeom>
          <a:solidFill>
            <a:schemeClr val="tx1"/>
          </a:solidFill>
          <a:ln w="25400" cap="flat" cmpd="sng">
            <a:solidFill>
              <a:srgbClr val="073F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Data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savadlılığı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23"/>
          <p:cNvSpPr/>
          <p:nvPr/>
        </p:nvSpPr>
        <p:spPr>
          <a:xfrm>
            <a:off x="7572054" y="2229492"/>
            <a:ext cx="636998" cy="184935"/>
          </a:xfrm>
          <a:prstGeom prst="rect">
            <a:avLst/>
          </a:prstGeom>
          <a:solidFill>
            <a:schemeClr val="accent6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1" i="0" u="none" strike="noStrike" cap="none">
                <a:solidFill>
                  <a:srgbClr val="151515"/>
                </a:solidFill>
                <a:latin typeface="Arial"/>
                <a:ea typeface="Arial"/>
                <a:cs typeface="Arial"/>
                <a:sym typeface="Arial"/>
              </a:rPr>
              <a:t>indi</a:t>
            </a:r>
            <a:endParaRPr sz="1400" b="1" i="0" u="none" strike="noStrike" cap="none">
              <a:solidFill>
                <a:srgbClr val="15151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5" name="Google Shape;155;p23"/>
          <p:cNvCxnSpPr/>
          <p:nvPr/>
        </p:nvCxnSpPr>
        <p:spPr>
          <a:xfrm>
            <a:off x="0" y="4500588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56" name="Google Shape;156;p23" descr="A blue and black logo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65977" y="4433552"/>
            <a:ext cx="1140551" cy="805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>
          <a:extLst>
            <a:ext uri="{FF2B5EF4-FFF2-40B4-BE49-F238E27FC236}">
              <a16:creationId xmlns:a16="http://schemas.microsoft.com/office/drawing/2014/main" id="{445002B8-573E-A44C-C9C8-22C1D6671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5">
            <a:extLst>
              <a:ext uri="{FF2B5EF4-FFF2-40B4-BE49-F238E27FC236}">
                <a16:creationId xmlns:a16="http://schemas.microsoft.com/office/drawing/2014/main" id="{6EC15D6C-ED44-6C8E-120B-1C79B3EB5EB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455691"/>
            <a:ext cx="9144000" cy="807413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sz="2000" dirty="0" err="1"/>
              <a:t>Siz</a:t>
            </a:r>
            <a:r>
              <a:rPr lang="az-Latn-AZ" sz="2000" dirty="0"/>
              <a:t>cə data savadlı olmaq üçün hansı bacarıqlara malik olmaq lazımdır?</a:t>
            </a:r>
            <a:endParaRPr sz="2000" dirty="0"/>
          </a:p>
        </p:txBody>
      </p:sp>
      <p:cxnSp>
        <p:nvCxnSpPr>
          <p:cNvPr id="297" name="Google Shape;297;p25">
            <a:extLst>
              <a:ext uri="{FF2B5EF4-FFF2-40B4-BE49-F238E27FC236}">
                <a16:creationId xmlns:a16="http://schemas.microsoft.com/office/drawing/2014/main" id="{8035E0AD-B53E-1453-B867-1C52FEC28F85}"/>
              </a:ext>
            </a:extLst>
          </p:cNvPr>
          <p:cNvCxnSpPr/>
          <p:nvPr/>
        </p:nvCxnSpPr>
        <p:spPr>
          <a:xfrm>
            <a:off x="0" y="4500588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98" name="Google Shape;298;p25" descr="A blue and black logo&#10;&#10;Description automatically generated">
            <a:extLst>
              <a:ext uri="{FF2B5EF4-FFF2-40B4-BE49-F238E27FC236}">
                <a16:creationId xmlns:a16="http://schemas.microsoft.com/office/drawing/2014/main" id="{BB22887F-5F05-ACED-1213-5C19910144F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65977" y="4433552"/>
            <a:ext cx="1140551" cy="805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light bulb with a black background&#10;&#10;AI-generated content may be incorrect.">
            <a:extLst>
              <a:ext uri="{FF2B5EF4-FFF2-40B4-BE49-F238E27FC236}">
                <a16:creationId xmlns:a16="http://schemas.microsoft.com/office/drawing/2014/main" id="{599E1A38-648A-574A-0FE2-7DAE1FC16A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4241" y="2461365"/>
            <a:ext cx="1657931" cy="165793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3166BAE-2240-238B-228C-F4F2F06B462E}"/>
              </a:ext>
            </a:extLst>
          </p:cNvPr>
          <p:cNvSpPr txBox="1"/>
          <p:nvPr/>
        </p:nvSpPr>
        <p:spPr>
          <a:xfrm>
            <a:off x="4042582" y="1399003"/>
            <a:ext cx="300624" cy="9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sz="5400" b="1" dirty="0"/>
              <a:t>?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1572134182"/>
      </p:ext>
    </p:extLst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4"/>
          <p:cNvSpPr txBox="1">
            <a:spLocks noGrp="1"/>
          </p:cNvSpPr>
          <p:nvPr>
            <p:ph type="subTitle" idx="1"/>
          </p:nvPr>
        </p:nvSpPr>
        <p:spPr>
          <a:xfrm>
            <a:off x="241903" y="455890"/>
            <a:ext cx="8153107" cy="66183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" dirty="0">
                <a:solidFill>
                  <a:schemeClr val="bg1"/>
                </a:solidFill>
              </a:rPr>
              <a:t>“Data savadlı” olmaq o deməkdir ki, biz dataları dəyərli bir informasiyaya çevirmək üçün necə birləşdirə bilərik.</a:t>
            </a:r>
            <a:endParaRPr dirty="0">
              <a:solidFill>
                <a:schemeClr val="bg1"/>
              </a:solidFill>
            </a:endParaRPr>
          </a:p>
        </p:txBody>
      </p:sp>
      <p:grpSp>
        <p:nvGrpSpPr>
          <p:cNvPr id="162" name="Google Shape;162;p24"/>
          <p:cNvGrpSpPr/>
          <p:nvPr/>
        </p:nvGrpSpPr>
        <p:grpSpPr>
          <a:xfrm>
            <a:off x="5747602" y="1708485"/>
            <a:ext cx="2418375" cy="2238617"/>
            <a:chOff x="5092920" y="-3960"/>
            <a:chExt cx="3010320" cy="2486880"/>
          </a:xfrm>
        </p:grpSpPr>
        <p:sp>
          <p:nvSpPr>
            <p:cNvPr id="163" name="Google Shape;163;p24"/>
            <p:cNvSpPr/>
            <p:nvPr/>
          </p:nvSpPr>
          <p:spPr>
            <a:xfrm>
              <a:off x="6323040" y="264240"/>
              <a:ext cx="550080" cy="502920"/>
            </a:xfrm>
            <a:custGeom>
              <a:avLst/>
              <a:gdLst/>
              <a:ahLst/>
              <a:cxnLst/>
              <a:rect l="l" t="t" r="r" b="b"/>
              <a:pathLst>
                <a:path w="1528" h="1397" extrusionOk="0">
                  <a:moveTo>
                    <a:pt x="78" y="949"/>
                  </a:moveTo>
                  <a:cubicBezTo>
                    <a:pt x="-112" y="572"/>
                    <a:pt x="96" y="434"/>
                    <a:pt x="161" y="356"/>
                  </a:cubicBezTo>
                  <a:cubicBezTo>
                    <a:pt x="308" y="155"/>
                    <a:pt x="601" y="0"/>
                    <a:pt x="804" y="18"/>
                  </a:cubicBezTo>
                  <a:cubicBezTo>
                    <a:pt x="804" y="18"/>
                    <a:pt x="1072" y="-71"/>
                    <a:pt x="1295" y="151"/>
                  </a:cubicBezTo>
                  <a:cubicBezTo>
                    <a:pt x="1330" y="186"/>
                    <a:pt x="1909" y="591"/>
                    <a:pt x="1099" y="1397"/>
                  </a:cubicBezTo>
                  <a:lnTo>
                    <a:pt x="78" y="949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24"/>
            <p:cNvSpPr/>
            <p:nvPr/>
          </p:nvSpPr>
          <p:spPr>
            <a:xfrm>
              <a:off x="6346440" y="385920"/>
              <a:ext cx="510120" cy="843120"/>
            </a:xfrm>
            <a:custGeom>
              <a:avLst/>
              <a:gdLst/>
              <a:ahLst/>
              <a:cxnLst/>
              <a:rect l="l" t="t" r="r" b="b"/>
              <a:pathLst>
                <a:path w="1417" h="2342" extrusionOk="0">
                  <a:moveTo>
                    <a:pt x="1001" y="540"/>
                  </a:moveTo>
                  <a:lnTo>
                    <a:pt x="1001" y="540"/>
                  </a:lnTo>
                  <a:cubicBezTo>
                    <a:pt x="1002" y="541"/>
                    <a:pt x="1002" y="543"/>
                    <a:pt x="1003" y="544"/>
                  </a:cubicBezTo>
                  <a:cubicBezTo>
                    <a:pt x="1006" y="548"/>
                    <a:pt x="1009" y="551"/>
                    <a:pt x="1012" y="553"/>
                  </a:cubicBezTo>
                  <a:cubicBezTo>
                    <a:pt x="1016" y="555"/>
                    <a:pt x="1019" y="556"/>
                    <a:pt x="1023" y="556"/>
                  </a:cubicBezTo>
                  <a:cubicBezTo>
                    <a:pt x="1026" y="556"/>
                    <a:pt x="1029" y="555"/>
                    <a:pt x="1032" y="554"/>
                  </a:cubicBezTo>
                  <a:cubicBezTo>
                    <a:pt x="1084" y="535"/>
                    <a:pt x="1186" y="487"/>
                    <a:pt x="1252" y="618"/>
                  </a:cubicBezTo>
                  <a:cubicBezTo>
                    <a:pt x="1285" y="684"/>
                    <a:pt x="1258" y="768"/>
                    <a:pt x="1203" y="802"/>
                  </a:cubicBezTo>
                  <a:cubicBezTo>
                    <a:pt x="1161" y="829"/>
                    <a:pt x="1095" y="855"/>
                    <a:pt x="1061" y="849"/>
                  </a:cubicBezTo>
                  <a:cubicBezTo>
                    <a:pt x="1033" y="919"/>
                    <a:pt x="1079" y="1415"/>
                    <a:pt x="1118" y="1454"/>
                  </a:cubicBezTo>
                  <a:cubicBezTo>
                    <a:pt x="1359" y="1699"/>
                    <a:pt x="1417" y="1696"/>
                    <a:pt x="1417" y="1696"/>
                  </a:cubicBezTo>
                  <a:cubicBezTo>
                    <a:pt x="1417" y="1696"/>
                    <a:pt x="550" y="3011"/>
                    <a:pt x="527" y="1890"/>
                  </a:cubicBezTo>
                  <a:cubicBezTo>
                    <a:pt x="527" y="1890"/>
                    <a:pt x="433" y="1241"/>
                    <a:pt x="427" y="1242"/>
                  </a:cubicBezTo>
                  <a:cubicBezTo>
                    <a:pt x="347" y="1256"/>
                    <a:pt x="46" y="1258"/>
                    <a:pt x="3" y="672"/>
                  </a:cubicBezTo>
                  <a:cubicBezTo>
                    <a:pt x="-36" y="130"/>
                    <a:pt x="335" y="30"/>
                    <a:pt x="432" y="12"/>
                  </a:cubicBezTo>
                  <a:cubicBezTo>
                    <a:pt x="514" y="-3"/>
                    <a:pt x="787" y="-86"/>
                    <a:pt x="1001" y="540"/>
                  </a:cubicBezTo>
                  <a:close/>
                </a:path>
              </a:pathLst>
            </a:custGeom>
            <a:solidFill>
              <a:srgbClr val="EBB1A5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24"/>
            <p:cNvSpPr/>
            <p:nvPr/>
          </p:nvSpPr>
          <p:spPr>
            <a:xfrm>
              <a:off x="6500880" y="815040"/>
              <a:ext cx="82800" cy="36360"/>
            </a:xfrm>
            <a:custGeom>
              <a:avLst/>
              <a:gdLst/>
              <a:ahLst/>
              <a:cxnLst/>
              <a:rect l="l" t="t" r="r" b="b"/>
              <a:pathLst>
                <a:path w="230" h="101" extrusionOk="0">
                  <a:moveTo>
                    <a:pt x="0" y="51"/>
                  </a:moveTo>
                  <a:lnTo>
                    <a:pt x="230" y="0"/>
                  </a:lnTo>
                  <a:lnTo>
                    <a:pt x="216" y="29"/>
                  </a:lnTo>
                  <a:cubicBezTo>
                    <a:pt x="173" y="114"/>
                    <a:pt x="60" y="126"/>
                    <a:pt x="0" y="51"/>
                  </a:cubicBezTo>
                  <a:close/>
                </a:path>
              </a:pathLst>
            </a:custGeom>
            <a:solidFill>
              <a:srgbClr val="D5A095"/>
            </a:solidFill>
            <a:ln>
              <a:noFill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24"/>
            <p:cNvSpPr/>
            <p:nvPr/>
          </p:nvSpPr>
          <p:spPr>
            <a:xfrm>
              <a:off x="6399720" y="306720"/>
              <a:ext cx="349200" cy="274680"/>
            </a:xfrm>
            <a:custGeom>
              <a:avLst/>
              <a:gdLst/>
              <a:ahLst/>
              <a:cxnLst/>
              <a:rect l="l" t="t" r="r" b="b"/>
              <a:pathLst>
                <a:path w="970" h="763" extrusionOk="0">
                  <a:moveTo>
                    <a:pt x="4" y="226"/>
                  </a:moveTo>
                  <a:cubicBezTo>
                    <a:pt x="-55" y="337"/>
                    <a:pt x="536" y="664"/>
                    <a:pt x="640" y="706"/>
                  </a:cubicBezTo>
                  <a:cubicBezTo>
                    <a:pt x="823" y="781"/>
                    <a:pt x="939" y="784"/>
                    <a:pt x="970" y="707"/>
                  </a:cubicBezTo>
                  <a:cubicBezTo>
                    <a:pt x="970" y="707"/>
                    <a:pt x="383" y="-485"/>
                    <a:pt x="4" y="22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24"/>
            <p:cNvSpPr/>
            <p:nvPr/>
          </p:nvSpPr>
          <p:spPr>
            <a:xfrm>
              <a:off x="6766560" y="140400"/>
              <a:ext cx="320400" cy="319680"/>
            </a:xfrm>
            <a:custGeom>
              <a:avLst/>
              <a:gdLst/>
              <a:ahLst/>
              <a:cxnLst/>
              <a:rect l="l" t="t" r="r" b="b"/>
              <a:pathLst>
                <a:path w="890" h="888" extrusionOk="0">
                  <a:moveTo>
                    <a:pt x="759" y="130"/>
                  </a:moveTo>
                  <a:cubicBezTo>
                    <a:pt x="814" y="185"/>
                    <a:pt x="854" y="254"/>
                    <a:pt x="874" y="329"/>
                  </a:cubicBezTo>
                  <a:cubicBezTo>
                    <a:pt x="895" y="404"/>
                    <a:pt x="895" y="484"/>
                    <a:pt x="874" y="559"/>
                  </a:cubicBezTo>
                  <a:cubicBezTo>
                    <a:pt x="854" y="634"/>
                    <a:pt x="815" y="702"/>
                    <a:pt x="759" y="758"/>
                  </a:cubicBezTo>
                  <a:cubicBezTo>
                    <a:pt x="704" y="813"/>
                    <a:pt x="635" y="852"/>
                    <a:pt x="559" y="873"/>
                  </a:cubicBezTo>
                  <a:cubicBezTo>
                    <a:pt x="484" y="893"/>
                    <a:pt x="405" y="893"/>
                    <a:pt x="329" y="873"/>
                  </a:cubicBezTo>
                  <a:cubicBezTo>
                    <a:pt x="254" y="852"/>
                    <a:pt x="185" y="813"/>
                    <a:pt x="130" y="758"/>
                  </a:cubicBezTo>
                  <a:cubicBezTo>
                    <a:pt x="75" y="702"/>
                    <a:pt x="35" y="634"/>
                    <a:pt x="15" y="559"/>
                  </a:cubicBezTo>
                  <a:cubicBezTo>
                    <a:pt x="-5" y="484"/>
                    <a:pt x="-5" y="404"/>
                    <a:pt x="15" y="329"/>
                  </a:cubicBezTo>
                  <a:cubicBezTo>
                    <a:pt x="35" y="254"/>
                    <a:pt x="75" y="185"/>
                    <a:pt x="130" y="130"/>
                  </a:cubicBezTo>
                  <a:cubicBezTo>
                    <a:pt x="185" y="75"/>
                    <a:pt x="254" y="35"/>
                    <a:pt x="329" y="15"/>
                  </a:cubicBezTo>
                  <a:cubicBezTo>
                    <a:pt x="405" y="-5"/>
                    <a:pt x="484" y="-5"/>
                    <a:pt x="559" y="15"/>
                  </a:cubicBezTo>
                  <a:cubicBezTo>
                    <a:pt x="635" y="35"/>
                    <a:pt x="703" y="75"/>
                    <a:pt x="759" y="13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24"/>
            <p:cNvSpPr/>
            <p:nvPr/>
          </p:nvSpPr>
          <p:spPr>
            <a:xfrm>
              <a:off x="6989400" y="379440"/>
              <a:ext cx="146520" cy="146520"/>
            </a:xfrm>
            <a:custGeom>
              <a:avLst/>
              <a:gdLst/>
              <a:ahLst/>
              <a:cxnLst/>
              <a:rect l="l" t="t" r="r" b="b"/>
              <a:pathLst>
                <a:path w="407" h="407" extrusionOk="0">
                  <a:moveTo>
                    <a:pt x="347" y="60"/>
                  </a:moveTo>
                  <a:cubicBezTo>
                    <a:pt x="372" y="85"/>
                    <a:pt x="391" y="116"/>
                    <a:pt x="400" y="151"/>
                  </a:cubicBezTo>
                  <a:cubicBezTo>
                    <a:pt x="409" y="185"/>
                    <a:pt x="409" y="221"/>
                    <a:pt x="400" y="256"/>
                  </a:cubicBezTo>
                  <a:cubicBezTo>
                    <a:pt x="391" y="290"/>
                    <a:pt x="372" y="322"/>
                    <a:pt x="347" y="347"/>
                  </a:cubicBezTo>
                  <a:cubicBezTo>
                    <a:pt x="322" y="372"/>
                    <a:pt x="291" y="390"/>
                    <a:pt x="256" y="400"/>
                  </a:cubicBezTo>
                  <a:cubicBezTo>
                    <a:pt x="222" y="409"/>
                    <a:pt x="185" y="409"/>
                    <a:pt x="151" y="400"/>
                  </a:cubicBezTo>
                  <a:cubicBezTo>
                    <a:pt x="117" y="390"/>
                    <a:pt x="85" y="372"/>
                    <a:pt x="60" y="347"/>
                  </a:cubicBezTo>
                  <a:cubicBezTo>
                    <a:pt x="35" y="322"/>
                    <a:pt x="17" y="291"/>
                    <a:pt x="7" y="256"/>
                  </a:cubicBezTo>
                  <a:cubicBezTo>
                    <a:pt x="-2" y="222"/>
                    <a:pt x="-2" y="185"/>
                    <a:pt x="7" y="151"/>
                  </a:cubicBezTo>
                  <a:cubicBezTo>
                    <a:pt x="17" y="116"/>
                    <a:pt x="35" y="85"/>
                    <a:pt x="60" y="60"/>
                  </a:cubicBezTo>
                  <a:cubicBezTo>
                    <a:pt x="85" y="35"/>
                    <a:pt x="117" y="17"/>
                    <a:pt x="151" y="7"/>
                  </a:cubicBezTo>
                  <a:cubicBezTo>
                    <a:pt x="185" y="-2"/>
                    <a:pt x="222" y="-2"/>
                    <a:pt x="256" y="7"/>
                  </a:cubicBezTo>
                  <a:cubicBezTo>
                    <a:pt x="291" y="17"/>
                    <a:pt x="322" y="35"/>
                    <a:pt x="347" y="6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24"/>
            <p:cNvSpPr/>
            <p:nvPr/>
          </p:nvSpPr>
          <p:spPr>
            <a:xfrm>
              <a:off x="6720480" y="595080"/>
              <a:ext cx="58680" cy="42840"/>
            </a:xfrm>
            <a:custGeom>
              <a:avLst/>
              <a:gdLst/>
              <a:ahLst/>
              <a:cxnLst/>
              <a:rect l="l" t="t" r="r" b="b"/>
              <a:pathLst>
                <a:path w="163" h="119" extrusionOk="0">
                  <a:moveTo>
                    <a:pt x="0" y="119"/>
                  </a:moveTo>
                  <a:cubicBezTo>
                    <a:pt x="68" y="-106"/>
                    <a:pt x="163" y="58"/>
                    <a:pt x="163" y="58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D5A095"/>
            </a:solidFill>
            <a:ln>
              <a:noFill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24"/>
            <p:cNvSpPr/>
            <p:nvPr/>
          </p:nvSpPr>
          <p:spPr>
            <a:xfrm>
              <a:off x="6496560" y="632880"/>
              <a:ext cx="94320" cy="94320"/>
            </a:xfrm>
            <a:custGeom>
              <a:avLst/>
              <a:gdLst/>
              <a:ahLst/>
              <a:cxnLst/>
              <a:rect l="l" t="t" r="r" b="b"/>
              <a:pathLst>
                <a:path w="262" h="262" extrusionOk="0">
                  <a:moveTo>
                    <a:pt x="88" y="8"/>
                  </a:moveTo>
                  <a:lnTo>
                    <a:pt x="88" y="8"/>
                  </a:lnTo>
                  <a:cubicBezTo>
                    <a:pt x="80" y="10"/>
                    <a:pt x="73" y="14"/>
                    <a:pt x="66" y="18"/>
                  </a:cubicBezTo>
                  <a:cubicBezTo>
                    <a:pt x="46" y="29"/>
                    <a:pt x="30" y="46"/>
                    <a:pt x="18" y="66"/>
                  </a:cubicBezTo>
                  <a:cubicBezTo>
                    <a:pt x="7" y="85"/>
                    <a:pt x="0" y="108"/>
                    <a:pt x="0" y="131"/>
                  </a:cubicBezTo>
                  <a:cubicBezTo>
                    <a:pt x="0" y="154"/>
                    <a:pt x="7" y="176"/>
                    <a:pt x="18" y="196"/>
                  </a:cubicBezTo>
                  <a:cubicBezTo>
                    <a:pt x="30" y="215"/>
                    <a:pt x="46" y="232"/>
                    <a:pt x="66" y="244"/>
                  </a:cubicBezTo>
                  <a:cubicBezTo>
                    <a:pt x="86" y="255"/>
                    <a:pt x="108" y="262"/>
                    <a:pt x="131" y="262"/>
                  </a:cubicBezTo>
                  <a:cubicBezTo>
                    <a:pt x="154" y="262"/>
                    <a:pt x="178" y="255"/>
                    <a:pt x="197" y="244"/>
                  </a:cubicBezTo>
                  <a:cubicBezTo>
                    <a:pt x="217" y="232"/>
                    <a:pt x="233" y="215"/>
                    <a:pt x="244" y="196"/>
                  </a:cubicBezTo>
                  <a:cubicBezTo>
                    <a:pt x="256" y="176"/>
                    <a:pt x="262" y="154"/>
                    <a:pt x="262" y="131"/>
                  </a:cubicBezTo>
                  <a:cubicBezTo>
                    <a:pt x="262" y="116"/>
                    <a:pt x="260" y="102"/>
                    <a:pt x="255" y="88"/>
                  </a:cubicBezTo>
                  <a:lnTo>
                    <a:pt x="255" y="88"/>
                  </a:lnTo>
                  <a:cubicBezTo>
                    <a:pt x="252" y="80"/>
                    <a:pt x="249" y="73"/>
                    <a:pt x="244" y="66"/>
                  </a:cubicBezTo>
                  <a:cubicBezTo>
                    <a:pt x="233" y="46"/>
                    <a:pt x="217" y="29"/>
                    <a:pt x="197" y="18"/>
                  </a:cubicBezTo>
                  <a:cubicBezTo>
                    <a:pt x="178" y="6"/>
                    <a:pt x="154" y="0"/>
                    <a:pt x="131" y="0"/>
                  </a:cubicBezTo>
                  <a:cubicBezTo>
                    <a:pt x="116" y="0"/>
                    <a:pt x="102" y="3"/>
                    <a:pt x="88" y="8"/>
                  </a:cubicBezTo>
                  <a:close/>
                </a:path>
              </a:pathLst>
            </a:custGeom>
            <a:solidFill>
              <a:srgbClr val="D5A095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24"/>
            <p:cNvSpPr/>
            <p:nvPr/>
          </p:nvSpPr>
          <p:spPr>
            <a:xfrm>
              <a:off x="6351840" y="662400"/>
              <a:ext cx="44640" cy="83880"/>
            </a:xfrm>
            <a:custGeom>
              <a:avLst/>
              <a:gdLst/>
              <a:ahLst/>
              <a:cxnLst/>
              <a:rect l="l" t="t" r="r" b="b"/>
              <a:pathLst>
                <a:path w="124" h="233" extrusionOk="0">
                  <a:moveTo>
                    <a:pt x="61" y="233"/>
                  </a:moveTo>
                  <a:lnTo>
                    <a:pt x="61" y="233"/>
                  </a:lnTo>
                  <a:cubicBezTo>
                    <a:pt x="80" y="221"/>
                    <a:pt x="96" y="205"/>
                    <a:pt x="107" y="186"/>
                  </a:cubicBezTo>
                  <a:cubicBezTo>
                    <a:pt x="118" y="166"/>
                    <a:pt x="124" y="144"/>
                    <a:pt x="124" y="121"/>
                  </a:cubicBezTo>
                  <a:cubicBezTo>
                    <a:pt x="124" y="106"/>
                    <a:pt x="122" y="91"/>
                    <a:pt x="117" y="77"/>
                  </a:cubicBezTo>
                  <a:cubicBezTo>
                    <a:pt x="101" y="31"/>
                    <a:pt x="44" y="8"/>
                    <a:pt x="0" y="0"/>
                  </a:cubicBezTo>
                  <a:cubicBezTo>
                    <a:pt x="0" y="0"/>
                    <a:pt x="6" y="150"/>
                    <a:pt x="61" y="233"/>
                  </a:cubicBezTo>
                  <a:close/>
                </a:path>
              </a:pathLst>
            </a:custGeom>
            <a:solidFill>
              <a:srgbClr val="D5A095"/>
            </a:solidFill>
            <a:ln>
              <a:noFill/>
            </a:ln>
          </p:spPr>
          <p:txBody>
            <a:bodyPr spcFirstLastPara="1" wrap="square" lIns="90000" tIns="38875" rIns="90000" bIns="38875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24"/>
            <p:cNvSpPr/>
            <p:nvPr/>
          </p:nvSpPr>
          <p:spPr>
            <a:xfrm>
              <a:off x="6437880" y="559440"/>
              <a:ext cx="59760" cy="16920"/>
            </a:xfrm>
            <a:custGeom>
              <a:avLst/>
              <a:gdLst/>
              <a:ahLst/>
              <a:cxnLst/>
              <a:rect l="l" t="t" r="r" b="b"/>
              <a:pathLst>
                <a:path w="166" h="47" extrusionOk="0">
                  <a:moveTo>
                    <a:pt x="160" y="33"/>
                  </a:moveTo>
                  <a:cubicBezTo>
                    <a:pt x="188" y="42"/>
                    <a:pt x="103" y="-2"/>
                    <a:pt x="68" y="0"/>
                  </a:cubicBezTo>
                  <a:cubicBezTo>
                    <a:pt x="34" y="2"/>
                    <a:pt x="-2" y="18"/>
                    <a:pt x="0" y="47"/>
                  </a:cubicBezTo>
                  <a:cubicBezTo>
                    <a:pt x="0" y="47"/>
                    <a:pt x="92" y="12"/>
                    <a:pt x="160" y="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24"/>
            <p:cNvSpPr/>
            <p:nvPr/>
          </p:nvSpPr>
          <p:spPr>
            <a:xfrm>
              <a:off x="6346800" y="583560"/>
              <a:ext cx="43560" cy="28800"/>
            </a:xfrm>
            <a:custGeom>
              <a:avLst/>
              <a:gdLst/>
              <a:ahLst/>
              <a:cxnLst/>
              <a:rect l="l" t="t" r="r" b="b"/>
              <a:pathLst>
                <a:path w="121" h="80" extrusionOk="0">
                  <a:moveTo>
                    <a:pt x="7" y="75"/>
                  </a:moveTo>
                  <a:cubicBezTo>
                    <a:pt x="-11" y="99"/>
                    <a:pt x="9" y="35"/>
                    <a:pt x="38" y="17"/>
                  </a:cubicBezTo>
                  <a:cubicBezTo>
                    <a:pt x="67" y="-2"/>
                    <a:pt x="105" y="-9"/>
                    <a:pt x="121" y="16"/>
                  </a:cubicBezTo>
                  <a:cubicBezTo>
                    <a:pt x="121" y="16"/>
                    <a:pt x="50" y="18"/>
                    <a:pt x="7" y="7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24"/>
            <p:cNvSpPr/>
            <p:nvPr/>
          </p:nvSpPr>
          <p:spPr>
            <a:xfrm>
              <a:off x="6445080" y="626760"/>
              <a:ext cx="21600" cy="39240"/>
            </a:xfrm>
            <a:custGeom>
              <a:avLst/>
              <a:gdLst/>
              <a:ahLst/>
              <a:cxnLst/>
              <a:rect l="l" t="t" r="r" b="b"/>
              <a:pathLst>
                <a:path w="60" h="109" extrusionOk="0">
                  <a:moveTo>
                    <a:pt x="56" y="48"/>
                  </a:moveTo>
                  <a:cubicBezTo>
                    <a:pt x="64" y="77"/>
                    <a:pt x="60" y="105"/>
                    <a:pt x="45" y="109"/>
                  </a:cubicBezTo>
                  <a:cubicBezTo>
                    <a:pt x="31" y="113"/>
                    <a:pt x="12" y="92"/>
                    <a:pt x="4" y="62"/>
                  </a:cubicBezTo>
                  <a:cubicBezTo>
                    <a:pt x="-4" y="32"/>
                    <a:pt x="1" y="3"/>
                    <a:pt x="15" y="0"/>
                  </a:cubicBezTo>
                  <a:cubicBezTo>
                    <a:pt x="30" y="-4"/>
                    <a:pt x="48" y="18"/>
                    <a:pt x="56" y="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24"/>
            <p:cNvSpPr/>
            <p:nvPr/>
          </p:nvSpPr>
          <p:spPr>
            <a:xfrm>
              <a:off x="6379560" y="642240"/>
              <a:ext cx="20520" cy="37440"/>
            </a:xfrm>
            <a:custGeom>
              <a:avLst/>
              <a:gdLst/>
              <a:ahLst/>
              <a:cxnLst/>
              <a:rect l="l" t="t" r="r" b="b"/>
              <a:pathLst>
                <a:path w="57" h="104" extrusionOk="0">
                  <a:moveTo>
                    <a:pt x="53" y="46"/>
                  </a:moveTo>
                  <a:cubicBezTo>
                    <a:pt x="61" y="74"/>
                    <a:pt x="56" y="100"/>
                    <a:pt x="42" y="104"/>
                  </a:cubicBezTo>
                  <a:cubicBezTo>
                    <a:pt x="28" y="107"/>
                    <a:pt x="11" y="87"/>
                    <a:pt x="3" y="59"/>
                  </a:cubicBezTo>
                  <a:cubicBezTo>
                    <a:pt x="-4" y="30"/>
                    <a:pt x="0" y="4"/>
                    <a:pt x="14" y="1"/>
                  </a:cubicBezTo>
                  <a:cubicBezTo>
                    <a:pt x="28" y="-3"/>
                    <a:pt x="45" y="17"/>
                    <a:pt x="53" y="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24"/>
            <p:cNvSpPr/>
            <p:nvPr/>
          </p:nvSpPr>
          <p:spPr>
            <a:xfrm>
              <a:off x="6414120" y="639720"/>
              <a:ext cx="29880" cy="53280"/>
            </a:xfrm>
            <a:custGeom>
              <a:avLst/>
              <a:gdLst/>
              <a:ahLst/>
              <a:cxnLst/>
              <a:rect l="l" t="t" r="r" b="b"/>
              <a:pathLst>
                <a:path w="83" h="148" extrusionOk="0">
                  <a:moveTo>
                    <a:pt x="33" y="0"/>
                  </a:moveTo>
                  <a:lnTo>
                    <a:pt x="0" y="148"/>
                  </a:lnTo>
                  <a:lnTo>
                    <a:pt x="83" y="129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D5A095"/>
            </a:solidFill>
            <a:ln>
              <a:noFill/>
            </a:ln>
          </p:spPr>
          <p:txBody>
            <a:bodyPr spcFirstLastPara="1" wrap="square" lIns="90000" tIns="8275" rIns="90000" bIns="8275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24"/>
            <p:cNvSpPr/>
            <p:nvPr/>
          </p:nvSpPr>
          <p:spPr>
            <a:xfrm>
              <a:off x="6397560" y="694440"/>
              <a:ext cx="72000" cy="42120"/>
            </a:xfrm>
            <a:custGeom>
              <a:avLst/>
              <a:gdLst/>
              <a:ahLst/>
              <a:cxnLst/>
              <a:rect l="l" t="t" r="r" b="b"/>
              <a:pathLst>
                <a:path w="200" h="117" extrusionOk="0">
                  <a:moveTo>
                    <a:pt x="200" y="0"/>
                  </a:moveTo>
                  <a:lnTo>
                    <a:pt x="0" y="42"/>
                  </a:lnTo>
                  <a:cubicBezTo>
                    <a:pt x="0" y="42"/>
                    <a:pt x="73" y="144"/>
                    <a:pt x="132" y="110"/>
                  </a:cubicBezTo>
                  <a:cubicBezTo>
                    <a:pt x="192" y="76"/>
                    <a:pt x="200" y="0"/>
                    <a:pt x="2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24"/>
            <p:cNvSpPr/>
            <p:nvPr/>
          </p:nvSpPr>
          <p:spPr>
            <a:xfrm>
              <a:off x="5624280" y="1041120"/>
              <a:ext cx="442080" cy="569520"/>
            </a:xfrm>
            <a:custGeom>
              <a:avLst/>
              <a:gdLst/>
              <a:ahLst/>
              <a:cxnLst/>
              <a:rect l="l" t="t" r="r" b="b"/>
              <a:pathLst>
                <a:path w="1228" h="1582" extrusionOk="0">
                  <a:moveTo>
                    <a:pt x="1228" y="1270"/>
                  </a:moveTo>
                  <a:cubicBezTo>
                    <a:pt x="1222" y="1296"/>
                    <a:pt x="623" y="666"/>
                    <a:pt x="623" y="666"/>
                  </a:cubicBezTo>
                  <a:cubicBezTo>
                    <a:pt x="623" y="666"/>
                    <a:pt x="91" y="-39"/>
                    <a:pt x="54" y="2"/>
                  </a:cubicBezTo>
                  <a:cubicBezTo>
                    <a:pt x="0" y="60"/>
                    <a:pt x="206" y="374"/>
                    <a:pt x="206" y="374"/>
                  </a:cubicBezTo>
                  <a:cubicBezTo>
                    <a:pt x="206" y="374"/>
                    <a:pt x="193" y="410"/>
                    <a:pt x="152" y="428"/>
                  </a:cubicBezTo>
                  <a:cubicBezTo>
                    <a:pt x="112" y="446"/>
                    <a:pt x="89" y="473"/>
                    <a:pt x="76" y="527"/>
                  </a:cubicBezTo>
                  <a:cubicBezTo>
                    <a:pt x="63" y="580"/>
                    <a:pt x="9" y="611"/>
                    <a:pt x="0" y="643"/>
                  </a:cubicBezTo>
                  <a:cubicBezTo>
                    <a:pt x="-9" y="674"/>
                    <a:pt x="191" y="911"/>
                    <a:pt x="305" y="993"/>
                  </a:cubicBezTo>
                  <a:cubicBezTo>
                    <a:pt x="305" y="993"/>
                    <a:pt x="557" y="1257"/>
                    <a:pt x="816" y="1582"/>
                  </a:cubicBezTo>
                  <a:lnTo>
                    <a:pt x="1228" y="1270"/>
                  </a:lnTo>
                  <a:close/>
                </a:path>
              </a:pathLst>
            </a:custGeom>
            <a:solidFill>
              <a:srgbClr val="EBB1A5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24"/>
            <p:cNvSpPr/>
            <p:nvPr/>
          </p:nvSpPr>
          <p:spPr>
            <a:xfrm>
              <a:off x="5701680" y="1172520"/>
              <a:ext cx="140760" cy="136800"/>
            </a:xfrm>
            <a:custGeom>
              <a:avLst/>
              <a:gdLst/>
              <a:ahLst/>
              <a:cxnLst/>
              <a:rect l="l" t="t" r="r" b="b"/>
              <a:pathLst>
                <a:path w="391" h="380" extrusionOk="0">
                  <a:moveTo>
                    <a:pt x="391" y="296"/>
                  </a:moveTo>
                  <a:cubicBezTo>
                    <a:pt x="391" y="296"/>
                    <a:pt x="283" y="-9"/>
                    <a:pt x="238" y="0"/>
                  </a:cubicBezTo>
                  <a:cubicBezTo>
                    <a:pt x="193" y="9"/>
                    <a:pt x="-4" y="94"/>
                    <a:pt x="0" y="171"/>
                  </a:cubicBezTo>
                  <a:cubicBezTo>
                    <a:pt x="5" y="247"/>
                    <a:pt x="175" y="184"/>
                    <a:pt x="175" y="184"/>
                  </a:cubicBezTo>
                  <a:cubicBezTo>
                    <a:pt x="175" y="184"/>
                    <a:pt x="144" y="355"/>
                    <a:pt x="229" y="377"/>
                  </a:cubicBezTo>
                  <a:cubicBezTo>
                    <a:pt x="314" y="399"/>
                    <a:pt x="391" y="296"/>
                    <a:pt x="391" y="296"/>
                  </a:cubicBezTo>
                  <a:close/>
                </a:path>
              </a:pathLst>
            </a:custGeom>
            <a:solidFill>
              <a:srgbClr val="D4877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24"/>
            <p:cNvSpPr/>
            <p:nvPr/>
          </p:nvSpPr>
          <p:spPr>
            <a:xfrm>
              <a:off x="5768640" y="988920"/>
              <a:ext cx="739440" cy="952200"/>
            </a:xfrm>
            <a:custGeom>
              <a:avLst/>
              <a:gdLst/>
              <a:ahLst/>
              <a:cxnLst/>
              <a:rect l="l" t="t" r="r" b="b"/>
              <a:pathLst>
                <a:path w="2054" h="2645" extrusionOk="0">
                  <a:moveTo>
                    <a:pt x="2054" y="1"/>
                  </a:moveTo>
                  <a:cubicBezTo>
                    <a:pt x="2054" y="1"/>
                    <a:pt x="1636" y="-31"/>
                    <a:pt x="1511" y="224"/>
                  </a:cubicBezTo>
                  <a:cubicBezTo>
                    <a:pt x="1387" y="478"/>
                    <a:pt x="1096" y="1492"/>
                    <a:pt x="1096" y="1492"/>
                  </a:cubicBezTo>
                  <a:lnTo>
                    <a:pt x="250" y="843"/>
                  </a:lnTo>
                  <a:lnTo>
                    <a:pt x="0" y="1232"/>
                  </a:lnTo>
                  <a:cubicBezTo>
                    <a:pt x="0" y="1232"/>
                    <a:pt x="1070" y="2738"/>
                    <a:pt x="1384" y="2641"/>
                  </a:cubicBezTo>
                  <a:cubicBezTo>
                    <a:pt x="1699" y="2543"/>
                    <a:pt x="2057" y="348"/>
                    <a:pt x="2054" y="1"/>
                  </a:cubicBezTo>
                  <a:close/>
                </a:path>
              </a:pathLst>
            </a:custGeom>
            <a:solidFill>
              <a:srgbClr val="EBB1A5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24"/>
            <p:cNvSpPr/>
            <p:nvPr/>
          </p:nvSpPr>
          <p:spPr>
            <a:xfrm>
              <a:off x="6172920" y="972720"/>
              <a:ext cx="335160" cy="472680"/>
            </a:xfrm>
            <a:custGeom>
              <a:avLst/>
              <a:gdLst/>
              <a:ahLst/>
              <a:cxnLst/>
              <a:rect l="l" t="t" r="r" b="b"/>
              <a:pathLst>
                <a:path w="931" h="1313" extrusionOk="0">
                  <a:moveTo>
                    <a:pt x="0" y="781"/>
                  </a:moveTo>
                  <a:cubicBezTo>
                    <a:pt x="63" y="586"/>
                    <a:pt x="368" y="212"/>
                    <a:pt x="432" y="138"/>
                  </a:cubicBezTo>
                  <a:cubicBezTo>
                    <a:pt x="643" y="-103"/>
                    <a:pt x="931" y="46"/>
                    <a:pt x="931" y="46"/>
                  </a:cubicBezTo>
                  <a:cubicBezTo>
                    <a:pt x="933" y="212"/>
                    <a:pt x="884" y="734"/>
                    <a:pt x="765" y="1313"/>
                  </a:cubicBezTo>
                  <a:cubicBezTo>
                    <a:pt x="610" y="1247"/>
                    <a:pt x="169" y="999"/>
                    <a:pt x="0" y="7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24"/>
            <p:cNvSpPr/>
            <p:nvPr/>
          </p:nvSpPr>
          <p:spPr>
            <a:xfrm>
              <a:off x="6371640" y="1703880"/>
              <a:ext cx="576000" cy="96480"/>
            </a:xfrm>
            <a:custGeom>
              <a:avLst/>
              <a:gdLst/>
              <a:ahLst/>
              <a:cxnLst/>
              <a:rect l="l" t="t" r="r" b="b"/>
              <a:pathLst>
                <a:path w="1600" h="268" extrusionOk="0">
                  <a:moveTo>
                    <a:pt x="0" y="0"/>
                  </a:moveTo>
                  <a:lnTo>
                    <a:pt x="74" y="268"/>
                  </a:lnTo>
                  <a:lnTo>
                    <a:pt x="1600" y="260"/>
                  </a:lnTo>
                  <a:lnTo>
                    <a:pt x="1595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C603C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p24"/>
            <p:cNvSpPr/>
            <p:nvPr/>
          </p:nvSpPr>
          <p:spPr>
            <a:xfrm>
              <a:off x="6276240" y="914760"/>
              <a:ext cx="771840" cy="942480"/>
            </a:xfrm>
            <a:custGeom>
              <a:avLst/>
              <a:gdLst/>
              <a:ahLst/>
              <a:cxnLst/>
              <a:rect l="l" t="t" r="r" b="b"/>
              <a:pathLst>
                <a:path w="2144" h="2618" extrusionOk="0">
                  <a:moveTo>
                    <a:pt x="685" y="140"/>
                  </a:moveTo>
                  <a:cubicBezTo>
                    <a:pt x="622" y="204"/>
                    <a:pt x="68" y="1256"/>
                    <a:pt x="55" y="1579"/>
                  </a:cubicBezTo>
                  <a:cubicBezTo>
                    <a:pt x="40" y="1937"/>
                    <a:pt x="0" y="2618"/>
                    <a:pt x="0" y="2618"/>
                  </a:cubicBezTo>
                  <a:cubicBezTo>
                    <a:pt x="0" y="2618"/>
                    <a:pt x="2015" y="2500"/>
                    <a:pt x="2051" y="2515"/>
                  </a:cubicBezTo>
                  <a:cubicBezTo>
                    <a:pt x="2157" y="1556"/>
                    <a:pt x="2221" y="479"/>
                    <a:pt x="1964" y="327"/>
                  </a:cubicBezTo>
                  <a:cubicBezTo>
                    <a:pt x="1964" y="327"/>
                    <a:pt x="1576" y="156"/>
                    <a:pt x="1363" y="0"/>
                  </a:cubicBezTo>
                  <a:cubicBezTo>
                    <a:pt x="1363" y="0"/>
                    <a:pt x="695" y="887"/>
                    <a:pt x="685" y="14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24"/>
            <p:cNvSpPr/>
            <p:nvPr/>
          </p:nvSpPr>
          <p:spPr>
            <a:xfrm>
              <a:off x="6441480" y="801360"/>
              <a:ext cx="410400" cy="392040"/>
            </a:xfrm>
            <a:custGeom>
              <a:avLst/>
              <a:gdLst/>
              <a:ahLst/>
              <a:cxnLst/>
              <a:rect l="l" t="t" r="r" b="b"/>
              <a:pathLst>
                <a:path w="1140" h="1089" extrusionOk="0">
                  <a:moveTo>
                    <a:pt x="1139" y="492"/>
                  </a:moveTo>
                  <a:cubicBezTo>
                    <a:pt x="1150" y="458"/>
                    <a:pt x="928" y="0"/>
                    <a:pt x="928" y="0"/>
                  </a:cubicBezTo>
                  <a:lnTo>
                    <a:pt x="85" y="239"/>
                  </a:lnTo>
                  <a:lnTo>
                    <a:pt x="50" y="558"/>
                  </a:lnTo>
                  <a:cubicBezTo>
                    <a:pt x="50" y="558"/>
                    <a:pt x="-177" y="1345"/>
                    <a:pt x="335" y="1003"/>
                  </a:cubicBezTo>
                  <a:cubicBezTo>
                    <a:pt x="848" y="661"/>
                    <a:pt x="1139" y="492"/>
                    <a:pt x="1139" y="49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85;p24"/>
            <p:cNvSpPr/>
            <p:nvPr/>
          </p:nvSpPr>
          <p:spPr>
            <a:xfrm>
              <a:off x="6411240" y="1058400"/>
              <a:ext cx="623160" cy="790920"/>
            </a:xfrm>
            <a:custGeom>
              <a:avLst/>
              <a:gdLst/>
              <a:ahLst/>
              <a:cxnLst/>
              <a:rect l="l" t="t" r="r" b="b"/>
              <a:pathLst>
                <a:path w="1731" h="2197" extrusionOk="0">
                  <a:moveTo>
                    <a:pt x="1409" y="0"/>
                  </a:moveTo>
                  <a:cubicBezTo>
                    <a:pt x="1454" y="45"/>
                    <a:pt x="1484" y="75"/>
                    <a:pt x="1484" y="75"/>
                  </a:cubicBezTo>
                  <a:cubicBezTo>
                    <a:pt x="1741" y="227"/>
                    <a:pt x="1782" y="1157"/>
                    <a:pt x="1676" y="2116"/>
                  </a:cubicBezTo>
                  <a:cubicBezTo>
                    <a:pt x="1650" y="2105"/>
                    <a:pt x="584" y="2164"/>
                    <a:pt x="0" y="2197"/>
                  </a:cubicBezTo>
                  <a:cubicBezTo>
                    <a:pt x="533" y="1505"/>
                    <a:pt x="1015" y="776"/>
                    <a:pt x="140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24"/>
            <p:cNvSpPr/>
            <p:nvPr/>
          </p:nvSpPr>
          <p:spPr>
            <a:xfrm>
              <a:off x="6116040" y="1039680"/>
              <a:ext cx="1130400" cy="951480"/>
            </a:xfrm>
            <a:custGeom>
              <a:avLst/>
              <a:gdLst/>
              <a:ahLst/>
              <a:cxnLst/>
              <a:rect l="l" t="t" r="r" b="b"/>
              <a:pathLst>
                <a:path w="3140" h="2643" extrusionOk="0">
                  <a:moveTo>
                    <a:pt x="658" y="2172"/>
                  </a:moveTo>
                  <a:cubicBezTo>
                    <a:pt x="667" y="2180"/>
                    <a:pt x="665" y="2190"/>
                    <a:pt x="655" y="2196"/>
                  </a:cubicBezTo>
                  <a:cubicBezTo>
                    <a:pt x="611" y="2221"/>
                    <a:pt x="576" y="2220"/>
                    <a:pt x="497" y="2237"/>
                  </a:cubicBezTo>
                  <a:cubicBezTo>
                    <a:pt x="468" y="2240"/>
                    <a:pt x="393" y="2254"/>
                    <a:pt x="286" y="2245"/>
                  </a:cubicBezTo>
                  <a:cubicBezTo>
                    <a:pt x="179" y="2235"/>
                    <a:pt x="31" y="2221"/>
                    <a:pt x="49" y="2271"/>
                  </a:cubicBezTo>
                  <a:cubicBezTo>
                    <a:pt x="61" y="2306"/>
                    <a:pt x="272" y="2339"/>
                    <a:pt x="304" y="2340"/>
                  </a:cubicBezTo>
                  <a:cubicBezTo>
                    <a:pt x="373" y="2343"/>
                    <a:pt x="485" y="2377"/>
                    <a:pt x="489" y="2378"/>
                  </a:cubicBezTo>
                  <a:cubicBezTo>
                    <a:pt x="506" y="2386"/>
                    <a:pt x="320" y="2411"/>
                    <a:pt x="220" y="2407"/>
                  </a:cubicBezTo>
                  <a:cubicBezTo>
                    <a:pt x="121" y="2402"/>
                    <a:pt x="19" y="2392"/>
                    <a:pt x="2" y="2419"/>
                  </a:cubicBezTo>
                  <a:cubicBezTo>
                    <a:pt x="-15" y="2446"/>
                    <a:pt x="77" y="2461"/>
                    <a:pt x="77" y="2461"/>
                  </a:cubicBezTo>
                  <a:cubicBezTo>
                    <a:pt x="77" y="2461"/>
                    <a:pt x="2" y="2478"/>
                    <a:pt x="8" y="2503"/>
                  </a:cubicBezTo>
                  <a:cubicBezTo>
                    <a:pt x="11" y="2520"/>
                    <a:pt x="153" y="2554"/>
                    <a:pt x="250" y="2573"/>
                  </a:cubicBezTo>
                  <a:cubicBezTo>
                    <a:pt x="150" y="2601"/>
                    <a:pt x="186" y="2630"/>
                    <a:pt x="186" y="2630"/>
                  </a:cubicBezTo>
                  <a:cubicBezTo>
                    <a:pt x="186" y="2630"/>
                    <a:pt x="428" y="2657"/>
                    <a:pt x="496" y="2633"/>
                  </a:cubicBezTo>
                  <a:cubicBezTo>
                    <a:pt x="550" y="2615"/>
                    <a:pt x="657" y="2617"/>
                    <a:pt x="677" y="2619"/>
                  </a:cubicBezTo>
                  <a:cubicBezTo>
                    <a:pt x="697" y="2621"/>
                    <a:pt x="935" y="2596"/>
                    <a:pt x="1098" y="2519"/>
                  </a:cubicBezTo>
                  <a:cubicBezTo>
                    <a:pt x="1329" y="2527"/>
                    <a:pt x="3151" y="2587"/>
                    <a:pt x="3140" y="2403"/>
                  </a:cubicBezTo>
                  <a:cubicBezTo>
                    <a:pt x="3054" y="1034"/>
                    <a:pt x="2611" y="-100"/>
                    <a:pt x="2112" y="7"/>
                  </a:cubicBezTo>
                  <a:cubicBezTo>
                    <a:pt x="1761" y="83"/>
                    <a:pt x="2010" y="1122"/>
                    <a:pt x="2010" y="1122"/>
                  </a:cubicBezTo>
                  <a:lnTo>
                    <a:pt x="2172" y="1957"/>
                  </a:lnTo>
                  <a:lnTo>
                    <a:pt x="981" y="2170"/>
                  </a:lnTo>
                  <a:cubicBezTo>
                    <a:pt x="911" y="2131"/>
                    <a:pt x="729" y="2031"/>
                    <a:pt x="664" y="2011"/>
                  </a:cubicBezTo>
                  <a:lnTo>
                    <a:pt x="658" y="2172"/>
                  </a:lnTo>
                  <a:close/>
                </a:path>
              </a:pathLst>
            </a:custGeom>
            <a:solidFill>
              <a:srgbClr val="EBB1A5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24"/>
            <p:cNvSpPr/>
            <p:nvPr/>
          </p:nvSpPr>
          <p:spPr>
            <a:xfrm>
              <a:off x="6771960" y="998640"/>
              <a:ext cx="458640" cy="371160"/>
            </a:xfrm>
            <a:custGeom>
              <a:avLst/>
              <a:gdLst/>
              <a:ahLst/>
              <a:cxnLst/>
              <a:rect l="l" t="t" r="r" b="b"/>
              <a:pathLst>
                <a:path w="1274" h="1031" extrusionOk="0">
                  <a:moveTo>
                    <a:pt x="1274" y="964"/>
                  </a:moveTo>
                  <a:cubicBezTo>
                    <a:pt x="1081" y="388"/>
                    <a:pt x="656" y="-201"/>
                    <a:pt x="132" y="66"/>
                  </a:cubicBezTo>
                  <a:cubicBezTo>
                    <a:pt x="-82" y="175"/>
                    <a:pt x="17" y="717"/>
                    <a:pt x="65" y="1031"/>
                  </a:cubicBezTo>
                  <a:cubicBezTo>
                    <a:pt x="367" y="1037"/>
                    <a:pt x="972" y="954"/>
                    <a:pt x="1274" y="964"/>
                  </a:cubicBezTo>
                  <a:close/>
                </a:path>
              </a:pathLst>
            </a:custGeom>
            <a:solidFill>
              <a:srgbClr val="152F4D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24"/>
            <p:cNvSpPr/>
            <p:nvPr/>
          </p:nvSpPr>
          <p:spPr>
            <a:xfrm>
              <a:off x="6771960" y="998640"/>
              <a:ext cx="458640" cy="371160"/>
            </a:xfrm>
            <a:custGeom>
              <a:avLst/>
              <a:gdLst/>
              <a:ahLst/>
              <a:cxnLst/>
              <a:rect l="l" t="t" r="r" b="b"/>
              <a:pathLst>
                <a:path w="1274" h="1031" extrusionOk="0">
                  <a:moveTo>
                    <a:pt x="1274" y="964"/>
                  </a:moveTo>
                  <a:cubicBezTo>
                    <a:pt x="1081" y="388"/>
                    <a:pt x="656" y="-201"/>
                    <a:pt x="132" y="66"/>
                  </a:cubicBezTo>
                  <a:cubicBezTo>
                    <a:pt x="-82" y="175"/>
                    <a:pt x="17" y="717"/>
                    <a:pt x="65" y="1031"/>
                  </a:cubicBezTo>
                  <a:cubicBezTo>
                    <a:pt x="367" y="1037"/>
                    <a:pt x="972" y="954"/>
                    <a:pt x="1274" y="96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0350" tIns="45350" rIns="90350" bIns="45350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89;p24"/>
            <p:cNvSpPr/>
            <p:nvPr/>
          </p:nvSpPr>
          <p:spPr>
            <a:xfrm>
              <a:off x="7298640" y="-3960"/>
              <a:ext cx="804600" cy="885600"/>
            </a:xfrm>
            <a:custGeom>
              <a:avLst/>
              <a:gdLst/>
              <a:ahLst/>
              <a:cxnLst/>
              <a:rect l="l" t="t" r="r" b="b"/>
              <a:pathLst>
                <a:path w="2235" h="2460" extrusionOk="0">
                  <a:moveTo>
                    <a:pt x="0" y="477"/>
                  </a:moveTo>
                  <a:cubicBezTo>
                    <a:pt x="0" y="214"/>
                    <a:pt x="214" y="0"/>
                    <a:pt x="477" y="0"/>
                  </a:cubicBezTo>
                  <a:lnTo>
                    <a:pt x="1758" y="0"/>
                  </a:lnTo>
                  <a:cubicBezTo>
                    <a:pt x="2021" y="0"/>
                    <a:pt x="2235" y="214"/>
                    <a:pt x="2235" y="477"/>
                  </a:cubicBezTo>
                  <a:lnTo>
                    <a:pt x="2235" y="1283"/>
                  </a:lnTo>
                  <a:cubicBezTo>
                    <a:pt x="2235" y="1546"/>
                    <a:pt x="2021" y="1760"/>
                    <a:pt x="1758" y="1760"/>
                  </a:cubicBezTo>
                  <a:lnTo>
                    <a:pt x="597" y="1760"/>
                  </a:lnTo>
                  <a:lnTo>
                    <a:pt x="0" y="2460"/>
                  </a:lnTo>
                  <a:lnTo>
                    <a:pt x="0" y="477"/>
                  </a:lnTo>
                  <a:close/>
                </a:path>
              </a:pathLst>
            </a:cu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90;p24"/>
            <p:cNvSpPr/>
            <p:nvPr/>
          </p:nvSpPr>
          <p:spPr>
            <a:xfrm>
              <a:off x="7355880" y="53280"/>
              <a:ext cx="690120" cy="673200"/>
            </a:xfrm>
            <a:custGeom>
              <a:avLst/>
              <a:gdLst/>
              <a:ahLst/>
              <a:cxnLst/>
              <a:rect l="l" t="t" r="r" b="b"/>
              <a:pathLst>
                <a:path w="1917" h="1870" extrusionOk="0">
                  <a:moveTo>
                    <a:pt x="1599" y="1442"/>
                  </a:moveTo>
                  <a:lnTo>
                    <a:pt x="364" y="1442"/>
                  </a:lnTo>
                  <a:lnTo>
                    <a:pt x="0" y="1870"/>
                  </a:lnTo>
                  <a:lnTo>
                    <a:pt x="0" y="318"/>
                  </a:lnTo>
                  <a:cubicBezTo>
                    <a:pt x="0" y="142"/>
                    <a:pt x="142" y="0"/>
                    <a:pt x="318" y="0"/>
                  </a:cubicBezTo>
                  <a:lnTo>
                    <a:pt x="1599" y="0"/>
                  </a:lnTo>
                  <a:cubicBezTo>
                    <a:pt x="1775" y="0"/>
                    <a:pt x="1917" y="142"/>
                    <a:pt x="1917" y="318"/>
                  </a:cubicBezTo>
                  <a:lnTo>
                    <a:pt x="1917" y="1124"/>
                  </a:lnTo>
                  <a:cubicBezTo>
                    <a:pt x="1917" y="1300"/>
                    <a:pt x="1775" y="1442"/>
                    <a:pt x="1599" y="144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24"/>
            <p:cNvSpPr/>
            <p:nvPr/>
          </p:nvSpPr>
          <p:spPr>
            <a:xfrm>
              <a:off x="7515720" y="258480"/>
              <a:ext cx="421920" cy="39960"/>
            </a:xfrm>
            <a:custGeom>
              <a:avLst/>
              <a:gdLst/>
              <a:ahLst/>
              <a:cxnLst/>
              <a:rect l="l" t="t" r="r" b="b"/>
              <a:pathLst>
                <a:path w="1172" h="111" extrusionOk="0">
                  <a:moveTo>
                    <a:pt x="0" y="0"/>
                  </a:moveTo>
                  <a:lnTo>
                    <a:pt x="1172" y="0"/>
                  </a:lnTo>
                  <a:lnTo>
                    <a:pt x="1172" y="111"/>
                  </a:lnTo>
                  <a:lnTo>
                    <a:pt x="0" y="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24"/>
            <p:cNvSpPr/>
            <p:nvPr/>
          </p:nvSpPr>
          <p:spPr>
            <a:xfrm>
              <a:off x="7515720" y="366840"/>
              <a:ext cx="421920" cy="39960"/>
            </a:xfrm>
            <a:custGeom>
              <a:avLst/>
              <a:gdLst/>
              <a:ahLst/>
              <a:cxnLst/>
              <a:rect l="l" t="t" r="r" b="b"/>
              <a:pathLst>
                <a:path w="1172" h="111" extrusionOk="0">
                  <a:moveTo>
                    <a:pt x="0" y="0"/>
                  </a:moveTo>
                  <a:lnTo>
                    <a:pt x="1172" y="0"/>
                  </a:lnTo>
                  <a:lnTo>
                    <a:pt x="1172" y="111"/>
                  </a:lnTo>
                  <a:lnTo>
                    <a:pt x="0" y="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24"/>
            <p:cNvSpPr/>
            <p:nvPr/>
          </p:nvSpPr>
          <p:spPr>
            <a:xfrm>
              <a:off x="5092920" y="258480"/>
              <a:ext cx="667080" cy="415440"/>
            </a:xfrm>
            <a:custGeom>
              <a:avLst/>
              <a:gdLst/>
              <a:ahLst/>
              <a:cxnLst/>
              <a:rect l="l" t="t" r="r" b="b"/>
              <a:pathLst>
                <a:path w="1853" h="1154" extrusionOk="0">
                  <a:moveTo>
                    <a:pt x="926" y="1154"/>
                  </a:moveTo>
                  <a:lnTo>
                    <a:pt x="1845" y="1154"/>
                  </a:lnTo>
                  <a:cubicBezTo>
                    <a:pt x="1849" y="1154"/>
                    <a:pt x="1853" y="1151"/>
                    <a:pt x="1853" y="1147"/>
                  </a:cubicBezTo>
                  <a:lnTo>
                    <a:pt x="1853" y="8"/>
                  </a:lnTo>
                  <a:cubicBezTo>
                    <a:pt x="1853" y="3"/>
                    <a:pt x="1849" y="0"/>
                    <a:pt x="1845" y="0"/>
                  </a:cubicBezTo>
                  <a:lnTo>
                    <a:pt x="8" y="0"/>
                  </a:lnTo>
                  <a:cubicBezTo>
                    <a:pt x="3" y="0"/>
                    <a:pt x="0" y="3"/>
                    <a:pt x="0" y="8"/>
                  </a:cubicBezTo>
                  <a:lnTo>
                    <a:pt x="0" y="1147"/>
                  </a:lnTo>
                  <a:cubicBezTo>
                    <a:pt x="0" y="1151"/>
                    <a:pt x="3" y="1154"/>
                    <a:pt x="8" y="1154"/>
                  </a:cubicBezTo>
                  <a:lnTo>
                    <a:pt x="926" y="115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24"/>
            <p:cNvSpPr/>
            <p:nvPr/>
          </p:nvSpPr>
          <p:spPr>
            <a:xfrm>
              <a:off x="5278680" y="289080"/>
              <a:ext cx="15840" cy="15840"/>
            </a:xfrm>
            <a:custGeom>
              <a:avLst/>
              <a:gdLst/>
              <a:ahLst/>
              <a:cxnLst/>
              <a:rect l="l" t="t" r="r" b="b"/>
              <a:pathLst>
                <a:path w="44" h="44" extrusionOk="0">
                  <a:moveTo>
                    <a:pt x="44" y="22"/>
                  </a:moveTo>
                  <a:lnTo>
                    <a:pt x="44" y="22"/>
                  </a:lnTo>
                  <a:lnTo>
                    <a:pt x="44" y="22"/>
                  </a:lnTo>
                  <a:cubicBezTo>
                    <a:pt x="44" y="18"/>
                    <a:pt x="43" y="14"/>
                    <a:pt x="41" y="11"/>
                  </a:cubicBezTo>
                  <a:cubicBezTo>
                    <a:pt x="39" y="7"/>
                    <a:pt x="37" y="5"/>
                    <a:pt x="33" y="3"/>
                  </a:cubicBezTo>
                  <a:cubicBezTo>
                    <a:pt x="30" y="1"/>
                    <a:pt x="26" y="0"/>
                    <a:pt x="22" y="0"/>
                  </a:cubicBezTo>
                  <a:cubicBezTo>
                    <a:pt x="18" y="0"/>
                    <a:pt x="15" y="1"/>
                    <a:pt x="11" y="3"/>
                  </a:cubicBezTo>
                  <a:cubicBezTo>
                    <a:pt x="8" y="5"/>
                    <a:pt x="5" y="7"/>
                    <a:pt x="3" y="11"/>
                  </a:cubicBezTo>
                  <a:cubicBezTo>
                    <a:pt x="1" y="14"/>
                    <a:pt x="0" y="18"/>
                    <a:pt x="0" y="22"/>
                  </a:cubicBezTo>
                  <a:cubicBezTo>
                    <a:pt x="0" y="26"/>
                    <a:pt x="1" y="30"/>
                    <a:pt x="3" y="33"/>
                  </a:cubicBezTo>
                  <a:cubicBezTo>
                    <a:pt x="5" y="36"/>
                    <a:pt x="8" y="39"/>
                    <a:pt x="11" y="41"/>
                  </a:cubicBezTo>
                  <a:cubicBezTo>
                    <a:pt x="15" y="43"/>
                    <a:pt x="18" y="44"/>
                    <a:pt x="22" y="44"/>
                  </a:cubicBezTo>
                  <a:lnTo>
                    <a:pt x="22" y="44"/>
                  </a:lnTo>
                  <a:lnTo>
                    <a:pt x="22" y="44"/>
                  </a:lnTo>
                  <a:cubicBezTo>
                    <a:pt x="26" y="44"/>
                    <a:pt x="30" y="43"/>
                    <a:pt x="33" y="41"/>
                  </a:cubicBezTo>
                  <a:cubicBezTo>
                    <a:pt x="37" y="39"/>
                    <a:pt x="39" y="36"/>
                    <a:pt x="41" y="33"/>
                  </a:cubicBezTo>
                  <a:cubicBezTo>
                    <a:pt x="43" y="30"/>
                    <a:pt x="44" y="26"/>
                    <a:pt x="44" y="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24"/>
            <p:cNvSpPr/>
            <p:nvPr/>
          </p:nvSpPr>
          <p:spPr>
            <a:xfrm>
              <a:off x="5246640" y="218520"/>
              <a:ext cx="78840" cy="78840"/>
            </a:xfrm>
            <a:custGeom>
              <a:avLst/>
              <a:gdLst/>
              <a:ahLst/>
              <a:cxnLst/>
              <a:rect l="l" t="t" r="r" b="b"/>
              <a:pathLst>
                <a:path w="219" h="219" fill="none" extrusionOk="0">
                  <a:moveTo>
                    <a:pt x="110" y="219"/>
                  </a:moveTo>
                  <a:lnTo>
                    <a:pt x="110" y="219"/>
                  </a:lnTo>
                  <a:lnTo>
                    <a:pt x="110" y="219"/>
                  </a:lnTo>
                  <a:cubicBezTo>
                    <a:pt x="129" y="219"/>
                    <a:pt x="148" y="213"/>
                    <a:pt x="164" y="204"/>
                  </a:cubicBezTo>
                  <a:cubicBezTo>
                    <a:pt x="181" y="194"/>
                    <a:pt x="196" y="180"/>
                    <a:pt x="205" y="164"/>
                  </a:cubicBezTo>
                  <a:cubicBezTo>
                    <a:pt x="215" y="147"/>
                    <a:pt x="219" y="128"/>
                    <a:pt x="219" y="109"/>
                  </a:cubicBezTo>
                  <a:cubicBezTo>
                    <a:pt x="219" y="89"/>
                    <a:pt x="215" y="71"/>
                    <a:pt x="205" y="55"/>
                  </a:cubicBezTo>
                  <a:cubicBezTo>
                    <a:pt x="196" y="38"/>
                    <a:pt x="181" y="23"/>
                    <a:pt x="164" y="14"/>
                  </a:cubicBezTo>
                  <a:cubicBezTo>
                    <a:pt x="148" y="4"/>
                    <a:pt x="130" y="0"/>
                    <a:pt x="110" y="0"/>
                  </a:cubicBezTo>
                  <a:cubicBezTo>
                    <a:pt x="91" y="0"/>
                    <a:pt x="72" y="4"/>
                    <a:pt x="55" y="14"/>
                  </a:cubicBezTo>
                  <a:cubicBezTo>
                    <a:pt x="38" y="23"/>
                    <a:pt x="25" y="38"/>
                    <a:pt x="15" y="55"/>
                  </a:cubicBezTo>
                  <a:cubicBezTo>
                    <a:pt x="6" y="71"/>
                    <a:pt x="0" y="90"/>
                    <a:pt x="0" y="109"/>
                  </a:cubicBezTo>
                </a:path>
              </a:pathLst>
            </a:cu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33825" rIns="90000" bIns="33825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24"/>
            <p:cNvSpPr/>
            <p:nvPr/>
          </p:nvSpPr>
          <p:spPr>
            <a:xfrm>
              <a:off x="5419080" y="289080"/>
              <a:ext cx="15480" cy="15840"/>
            </a:xfrm>
            <a:custGeom>
              <a:avLst/>
              <a:gdLst/>
              <a:ahLst/>
              <a:cxnLst/>
              <a:rect l="l" t="t" r="r" b="b"/>
              <a:pathLst>
                <a:path w="43" h="44" extrusionOk="0">
                  <a:moveTo>
                    <a:pt x="43" y="22"/>
                  </a:moveTo>
                  <a:lnTo>
                    <a:pt x="43" y="22"/>
                  </a:lnTo>
                  <a:lnTo>
                    <a:pt x="43" y="22"/>
                  </a:lnTo>
                  <a:cubicBezTo>
                    <a:pt x="43" y="18"/>
                    <a:pt x="43" y="14"/>
                    <a:pt x="41" y="11"/>
                  </a:cubicBezTo>
                  <a:cubicBezTo>
                    <a:pt x="40" y="7"/>
                    <a:pt x="36" y="5"/>
                    <a:pt x="32" y="3"/>
                  </a:cubicBezTo>
                  <a:cubicBezTo>
                    <a:pt x="29" y="1"/>
                    <a:pt x="26" y="0"/>
                    <a:pt x="22" y="0"/>
                  </a:cubicBezTo>
                  <a:cubicBezTo>
                    <a:pt x="19" y="0"/>
                    <a:pt x="15" y="1"/>
                    <a:pt x="11" y="3"/>
                  </a:cubicBezTo>
                  <a:cubicBezTo>
                    <a:pt x="8" y="5"/>
                    <a:pt x="5" y="7"/>
                    <a:pt x="3" y="11"/>
                  </a:cubicBezTo>
                  <a:cubicBezTo>
                    <a:pt x="2" y="14"/>
                    <a:pt x="0" y="18"/>
                    <a:pt x="0" y="22"/>
                  </a:cubicBezTo>
                  <a:cubicBezTo>
                    <a:pt x="0" y="26"/>
                    <a:pt x="2" y="30"/>
                    <a:pt x="3" y="33"/>
                  </a:cubicBezTo>
                  <a:cubicBezTo>
                    <a:pt x="5" y="36"/>
                    <a:pt x="8" y="39"/>
                    <a:pt x="11" y="41"/>
                  </a:cubicBezTo>
                  <a:cubicBezTo>
                    <a:pt x="15" y="43"/>
                    <a:pt x="18" y="44"/>
                    <a:pt x="22" y="44"/>
                  </a:cubicBezTo>
                  <a:lnTo>
                    <a:pt x="22" y="44"/>
                  </a:lnTo>
                  <a:lnTo>
                    <a:pt x="22" y="44"/>
                  </a:lnTo>
                  <a:cubicBezTo>
                    <a:pt x="25" y="44"/>
                    <a:pt x="29" y="43"/>
                    <a:pt x="32" y="41"/>
                  </a:cubicBezTo>
                  <a:cubicBezTo>
                    <a:pt x="36" y="39"/>
                    <a:pt x="40" y="36"/>
                    <a:pt x="41" y="33"/>
                  </a:cubicBezTo>
                  <a:cubicBezTo>
                    <a:pt x="43" y="30"/>
                    <a:pt x="43" y="26"/>
                    <a:pt x="43" y="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24"/>
            <p:cNvSpPr/>
            <p:nvPr/>
          </p:nvSpPr>
          <p:spPr>
            <a:xfrm>
              <a:off x="5387040" y="218520"/>
              <a:ext cx="78840" cy="78840"/>
            </a:xfrm>
            <a:custGeom>
              <a:avLst/>
              <a:gdLst/>
              <a:ahLst/>
              <a:cxnLst/>
              <a:rect l="l" t="t" r="r" b="b"/>
              <a:pathLst>
                <a:path w="219" h="219" fill="none" extrusionOk="0">
                  <a:moveTo>
                    <a:pt x="109" y="219"/>
                  </a:moveTo>
                  <a:lnTo>
                    <a:pt x="109" y="219"/>
                  </a:lnTo>
                  <a:lnTo>
                    <a:pt x="109" y="219"/>
                  </a:lnTo>
                  <a:cubicBezTo>
                    <a:pt x="129" y="219"/>
                    <a:pt x="148" y="213"/>
                    <a:pt x="164" y="204"/>
                  </a:cubicBezTo>
                  <a:cubicBezTo>
                    <a:pt x="181" y="194"/>
                    <a:pt x="195" y="180"/>
                    <a:pt x="204" y="164"/>
                  </a:cubicBezTo>
                  <a:cubicBezTo>
                    <a:pt x="214" y="147"/>
                    <a:pt x="219" y="128"/>
                    <a:pt x="219" y="109"/>
                  </a:cubicBezTo>
                  <a:cubicBezTo>
                    <a:pt x="219" y="89"/>
                    <a:pt x="214" y="71"/>
                    <a:pt x="204" y="55"/>
                  </a:cubicBezTo>
                  <a:cubicBezTo>
                    <a:pt x="195" y="38"/>
                    <a:pt x="181" y="23"/>
                    <a:pt x="164" y="14"/>
                  </a:cubicBezTo>
                  <a:cubicBezTo>
                    <a:pt x="148" y="4"/>
                    <a:pt x="129" y="0"/>
                    <a:pt x="109" y="0"/>
                  </a:cubicBezTo>
                  <a:cubicBezTo>
                    <a:pt x="90" y="0"/>
                    <a:pt x="72" y="4"/>
                    <a:pt x="55" y="14"/>
                  </a:cubicBezTo>
                  <a:cubicBezTo>
                    <a:pt x="39" y="23"/>
                    <a:pt x="25" y="38"/>
                    <a:pt x="15" y="55"/>
                  </a:cubicBezTo>
                  <a:cubicBezTo>
                    <a:pt x="6" y="71"/>
                    <a:pt x="0" y="90"/>
                    <a:pt x="0" y="109"/>
                  </a:cubicBezTo>
                </a:path>
              </a:pathLst>
            </a:cu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33825" rIns="90000" bIns="33825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24"/>
            <p:cNvSpPr/>
            <p:nvPr/>
          </p:nvSpPr>
          <p:spPr>
            <a:xfrm>
              <a:off x="5559120" y="289080"/>
              <a:ext cx="15840" cy="15840"/>
            </a:xfrm>
            <a:custGeom>
              <a:avLst/>
              <a:gdLst/>
              <a:ahLst/>
              <a:cxnLst/>
              <a:rect l="l" t="t" r="r" b="b"/>
              <a:pathLst>
                <a:path w="44" h="44" extrusionOk="0">
                  <a:moveTo>
                    <a:pt x="44" y="22"/>
                  </a:moveTo>
                  <a:lnTo>
                    <a:pt x="44" y="22"/>
                  </a:lnTo>
                  <a:cubicBezTo>
                    <a:pt x="44" y="18"/>
                    <a:pt x="44" y="15"/>
                    <a:pt x="41" y="11"/>
                  </a:cubicBezTo>
                  <a:cubicBezTo>
                    <a:pt x="40" y="8"/>
                    <a:pt x="37" y="5"/>
                    <a:pt x="33" y="3"/>
                  </a:cubicBezTo>
                  <a:cubicBezTo>
                    <a:pt x="30" y="1"/>
                    <a:pt x="26" y="0"/>
                    <a:pt x="22" y="0"/>
                  </a:cubicBezTo>
                  <a:cubicBezTo>
                    <a:pt x="18" y="0"/>
                    <a:pt x="15" y="1"/>
                    <a:pt x="11" y="3"/>
                  </a:cubicBezTo>
                  <a:cubicBezTo>
                    <a:pt x="8" y="5"/>
                    <a:pt x="5" y="7"/>
                    <a:pt x="3" y="11"/>
                  </a:cubicBezTo>
                  <a:cubicBezTo>
                    <a:pt x="1" y="14"/>
                    <a:pt x="0" y="18"/>
                    <a:pt x="0" y="22"/>
                  </a:cubicBezTo>
                  <a:cubicBezTo>
                    <a:pt x="0" y="26"/>
                    <a:pt x="1" y="30"/>
                    <a:pt x="3" y="33"/>
                  </a:cubicBezTo>
                  <a:cubicBezTo>
                    <a:pt x="5" y="36"/>
                    <a:pt x="8" y="39"/>
                    <a:pt x="11" y="41"/>
                  </a:cubicBezTo>
                  <a:cubicBezTo>
                    <a:pt x="15" y="43"/>
                    <a:pt x="18" y="44"/>
                    <a:pt x="22" y="44"/>
                  </a:cubicBezTo>
                  <a:lnTo>
                    <a:pt x="22" y="44"/>
                  </a:lnTo>
                  <a:lnTo>
                    <a:pt x="22" y="44"/>
                  </a:lnTo>
                  <a:lnTo>
                    <a:pt x="22" y="44"/>
                  </a:lnTo>
                  <a:cubicBezTo>
                    <a:pt x="26" y="44"/>
                    <a:pt x="30" y="43"/>
                    <a:pt x="33" y="41"/>
                  </a:cubicBezTo>
                  <a:cubicBezTo>
                    <a:pt x="37" y="39"/>
                    <a:pt x="39" y="36"/>
                    <a:pt x="41" y="33"/>
                  </a:cubicBezTo>
                  <a:cubicBezTo>
                    <a:pt x="43" y="30"/>
                    <a:pt x="44" y="26"/>
                    <a:pt x="44" y="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24"/>
            <p:cNvSpPr/>
            <p:nvPr/>
          </p:nvSpPr>
          <p:spPr>
            <a:xfrm>
              <a:off x="5527440" y="218520"/>
              <a:ext cx="78840" cy="78840"/>
            </a:xfrm>
            <a:custGeom>
              <a:avLst/>
              <a:gdLst/>
              <a:ahLst/>
              <a:cxnLst/>
              <a:rect l="l" t="t" r="r" b="b"/>
              <a:pathLst>
                <a:path w="219" h="219" fill="none" extrusionOk="0">
                  <a:moveTo>
                    <a:pt x="109" y="219"/>
                  </a:moveTo>
                  <a:lnTo>
                    <a:pt x="109" y="219"/>
                  </a:lnTo>
                  <a:cubicBezTo>
                    <a:pt x="128" y="219"/>
                    <a:pt x="147" y="214"/>
                    <a:pt x="164" y="204"/>
                  </a:cubicBezTo>
                  <a:cubicBezTo>
                    <a:pt x="181" y="195"/>
                    <a:pt x="195" y="180"/>
                    <a:pt x="204" y="164"/>
                  </a:cubicBezTo>
                  <a:cubicBezTo>
                    <a:pt x="214" y="147"/>
                    <a:pt x="219" y="128"/>
                    <a:pt x="219" y="109"/>
                  </a:cubicBezTo>
                  <a:cubicBezTo>
                    <a:pt x="219" y="89"/>
                    <a:pt x="214" y="71"/>
                    <a:pt x="204" y="55"/>
                  </a:cubicBezTo>
                  <a:cubicBezTo>
                    <a:pt x="195" y="38"/>
                    <a:pt x="181" y="23"/>
                    <a:pt x="164" y="14"/>
                  </a:cubicBezTo>
                  <a:cubicBezTo>
                    <a:pt x="147" y="4"/>
                    <a:pt x="128" y="0"/>
                    <a:pt x="109" y="0"/>
                  </a:cubicBezTo>
                  <a:cubicBezTo>
                    <a:pt x="90" y="0"/>
                    <a:pt x="71" y="4"/>
                    <a:pt x="54" y="14"/>
                  </a:cubicBezTo>
                  <a:cubicBezTo>
                    <a:pt x="38" y="23"/>
                    <a:pt x="24" y="38"/>
                    <a:pt x="14" y="55"/>
                  </a:cubicBezTo>
                  <a:cubicBezTo>
                    <a:pt x="5" y="71"/>
                    <a:pt x="0" y="90"/>
                    <a:pt x="0" y="109"/>
                  </a:cubicBezTo>
                </a:path>
              </a:pathLst>
            </a:cu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33825" rIns="90000" bIns="33825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24"/>
            <p:cNvSpPr/>
            <p:nvPr/>
          </p:nvSpPr>
          <p:spPr>
            <a:xfrm>
              <a:off x="5172120" y="361080"/>
              <a:ext cx="303480" cy="33120"/>
            </a:xfrm>
            <a:custGeom>
              <a:avLst/>
              <a:gdLst/>
              <a:ahLst/>
              <a:cxnLst/>
              <a:rect l="l" t="t" r="r" b="b"/>
              <a:pathLst>
                <a:path w="843" h="92" extrusionOk="0">
                  <a:moveTo>
                    <a:pt x="797" y="92"/>
                  </a:moveTo>
                  <a:lnTo>
                    <a:pt x="46" y="92"/>
                  </a:lnTo>
                  <a:lnTo>
                    <a:pt x="46" y="92"/>
                  </a:lnTo>
                  <a:cubicBezTo>
                    <a:pt x="38" y="92"/>
                    <a:pt x="30" y="90"/>
                    <a:pt x="23" y="86"/>
                  </a:cubicBezTo>
                  <a:cubicBezTo>
                    <a:pt x="16" y="82"/>
                    <a:pt x="10" y="76"/>
                    <a:pt x="6" y="69"/>
                  </a:cubicBezTo>
                  <a:cubicBezTo>
                    <a:pt x="2" y="62"/>
                    <a:pt x="0" y="54"/>
                    <a:pt x="0" y="46"/>
                  </a:cubicBezTo>
                  <a:lnTo>
                    <a:pt x="0" y="46"/>
                  </a:lnTo>
                  <a:lnTo>
                    <a:pt x="0" y="46"/>
                  </a:lnTo>
                  <a:cubicBezTo>
                    <a:pt x="0" y="38"/>
                    <a:pt x="2" y="30"/>
                    <a:pt x="6" y="23"/>
                  </a:cubicBezTo>
                  <a:cubicBezTo>
                    <a:pt x="10" y="16"/>
                    <a:pt x="16" y="10"/>
                    <a:pt x="23" y="6"/>
                  </a:cubicBezTo>
                  <a:cubicBezTo>
                    <a:pt x="30" y="2"/>
                    <a:pt x="38" y="0"/>
                    <a:pt x="46" y="0"/>
                  </a:cubicBezTo>
                  <a:lnTo>
                    <a:pt x="797" y="0"/>
                  </a:lnTo>
                  <a:lnTo>
                    <a:pt x="797" y="0"/>
                  </a:lnTo>
                  <a:cubicBezTo>
                    <a:pt x="805" y="0"/>
                    <a:pt x="813" y="2"/>
                    <a:pt x="820" y="6"/>
                  </a:cubicBezTo>
                  <a:cubicBezTo>
                    <a:pt x="827" y="10"/>
                    <a:pt x="833" y="16"/>
                    <a:pt x="837" y="23"/>
                  </a:cubicBezTo>
                  <a:cubicBezTo>
                    <a:pt x="841" y="30"/>
                    <a:pt x="843" y="38"/>
                    <a:pt x="843" y="46"/>
                  </a:cubicBezTo>
                  <a:lnTo>
                    <a:pt x="843" y="46"/>
                  </a:lnTo>
                  <a:lnTo>
                    <a:pt x="843" y="46"/>
                  </a:lnTo>
                  <a:lnTo>
                    <a:pt x="843" y="46"/>
                  </a:lnTo>
                  <a:cubicBezTo>
                    <a:pt x="843" y="54"/>
                    <a:pt x="841" y="62"/>
                    <a:pt x="837" y="69"/>
                  </a:cubicBezTo>
                  <a:cubicBezTo>
                    <a:pt x="833" y="76"/>
                    <a:pt x="827" y="82"/>
                    <a:pt x="820" y="86"/>
                  </a:cubicBezTo>
                  <a:cubicBezTo>
                    <a:pt x="813" y="90"/>
                    <a:pt x="805" y="92"/>
                    <a:pt x="797" y="9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24"/>
            <p:cNvSpPr/>
            <p:nvPr/>
          </p:nvSpPr>
          <p:spPr>
            <a:xfrm>
              <a:off x="5497200" y="361080"/>
              <a:ext cx="84960" cy="33120"/>
            </a:xfrm>
            <a:custGeom>
              <a:avLst/>
              <a:gdLst/>
              <a:ahLst/>
              <a:cxnLst/>
              <a:rect l="l" t="t" r="r" b="b"/>
              <a:pathLst>
                <a:path w="236" h="92" extrusionOk="0">
                  <a:moveTo>
                    <a:pt x="189" y="92"/>
                  </a:moveTo>
                  <a:lnTo>
                    <a:pt x="46" y="92"/>
                  </a:lnTo>
                  <a:lnTo>
                    <a:pt x="46" y="92"/>
                  </a:lnTo>
                  <a:cubicBezTo>
                    <a:pt x="38" y="92"/>
                    <a:pt x="30" y="90"/>
                    <a:pt x="23" y="86"/>
                  </a:cubicBezTo>
                  <a:cubicBezTo>
                    <a:pt x="16" y="82"/>
                    <a:pt x="10" y="76"/>
                    <a:pt x="6" y="69"/>
                  </a:cubicBezTo>
                  <a:cubicBezTo>
                    <a:pt x="2" y="62"/>
                    <a:pt x="0" y="54"/>
                    <a:pt x="0" y="46"/>
                  </a:cubicBezTo>
                  <a:lnTo>
                    <a:pt x="0" y="46"/>
                  </a:lnTo>
                  <a:lnTo>
                    <a:pt x="0" y="46"/>
                  </a:lnTo>
                  <a:cubicBezTo>
                    <a:pt x="0" y="38"/>
                    <a:pt x="2" y="30"/>
                    <a:pt x="6" y="23"/>
                  </a:cubicBezTo>
                  <a:cubicBezTo>
                    <a:pt x="10" y="16"/>
                    <a:pt x="16" y="10"/>
                    <a:pt x="23" y="6"/>
                  </a:cubicBezTo>
                  <a:cubicBezTo>
                    <a:pt x="30" y="2"/>
                    <a:pt x="38" y="0"/>
                    <a:pt x="46" y="0"/>
                  </a:cubicBezTo>
                  <a:lnTo>
                    <a:pt x="189" y="0"/>
                  </a:lnTo>
                  <a:lnTo>
                    <a:pt x="189" y="0"/>
                  </a:lnTo>
                  <a:cubicBezTo>
                    <a:pt x="197" y="0"/>
                    <a:pt x="206" y="2"/>
                    <a:pt x="213" y="6"/>
                  </a:cubicBezTo>
                  <a:cubicBezTo>
                    <a:pt x="221" y="10"/>
                    <a:pt x="225" y="16"/>
                    <a:pt x="229" y="23"/>
                  </a:cubicBezTo>
                  <a:cubicBezTo>
                    <a:pt x="234" y="30"/>
                    <a:pt x="236" y="38"/>
                    <a:pt x="236" y="46"/>
                  </a:cubicBezTo>
                  <a:lnTo>
                    <a:pt x="236" y="46"/>
                  </a:lnTo>
                  <a:lnTo>
                    <a:pt x="236" y="46"/>
                  </a:lnTo>
                  <a:lnTo>
                    <a:pt x="236" y="46"/>
                  </a:lnTo>
                  <a:cubicBezTo>
                    <a:pt x="236" y="54"/>
                    <a:pt x="234" y="62"/>
                    <a:pt x="229" y="69"/>
                  </a:cubicBezTo>
                  <a:cubicBezTo>
                    <a:pt x="225" y="76"/>
                    <a:pt x="221" y="82"/>
                    <a:pt x="213" y="86"/>
                  </a:cubicBezTo>
                  <a:cubicBezTo>
                    <a:pt x="206" y="90"/>
                    <a:pt x="197" y="92"/>
                    <a:pt x="189" y="9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24"/>
            <p:cNvSpPr/>
            <p:nvPr/>
          </p:nvSpPr>
          <p:spPr>
            <a:xfrm>
              <a:off x="5172120" y="409320"/>
              <a:ext cx="286920" cy="6120"/>
            </a:xfrm>
            <a:custGeom>
              <a:avLst/>
              <a:gdLst/>
              <a:ahLst/>
              <a:cxnLst/>
              <a:rect l="l" t="t" r="r" b="b"/>
              <a:pathLst>
                <a:path w="797" h="17" extrusionOk="0">
                  <a:moveTo>
                    <a:pt x="0" y="0"/>
                  </a:moveTo>
                  <a:lnTo>
                    <a:pt x="797" y="0"/>
                  </a:lnTo>
                  <a:lnTo>
                    <a:pt x="797" y="17"/>
                  </a:lnTo>
                  <a:lnTo>
                    <a:pt x="0" y="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24"/>
            <p:cNvSpPr/>
            <p:nvPr/>
          </p:nvSpPr>
          <p:spPr>
            <a:xfrm>
              <a:off x="5192280" y="470160"/>
              <a:ext cx="41040" cy="41040"/>
            </a:xfrm>
            <a:custGeom>
              <a:avLst/>
              <a:gdLst/>
              <a:ahLst/>
              <a:cxnLst/>
              <a:rect l="l" t="t" r="r" b="b"/>
              <a:pathLst>
                <a:path w="114" h="114" extrusionOk="0">
                  <a:moveTo>
                    <a:pt x="114" y="57"/>
                  </a:moveTo>
                  <a:lnTo>
                    <a:pt x="114" y="57"/>
                  </a:lnTo>
                  <a:lnTo>
                    <a:pt x="114" y="57"/>
                  </a:lnTo>
                  <a:cubicBezTo>
                    <a:pt x="114" y="47"/>
                    <a:pt x="111" y="36"/>
                    <a:pt x="106" y="28"/>
                  </a:cubicBezTo>
                  <a:cubicBezTo>
                    <a:pt x="101" y="19"/>
                    <a:pt x="94" y="13"/>
                    <a:pt x="85" y="8"/>
                  </a:cubicBezTo>
                  <a:cubicBezTo>
                    <a:pt x="76" y="3"/>
                    <a:pt x="67" y="0"/>
                    <a:pt x="57" y="0"/>
                  </a:cubicBezTo>
                  <a:cubicBezTo>
                    <a:pt x="47" y="0"/>
                    <a:pt x="37" y="3"/>
                    <a:pt x="28" y="8"/>
                  </a:cubicBezTo>
                  <a:cubicBezTo>
                    <a:pt x="19" y="13"/>
                    <a:pt x="12" y="19"/>
                    <a:pt x="7" y="28"/>
                  </a:cubicBezTo>
                  <a:cubicBezTo>
                    <a:pt x="2" y="36"/>
                    <a:pt x="0" y="47"/>
                    <a:pt x="0" y="57"/>
                  </a:cubicBezTo>
                  <a:cubicBezTo>
                    <a:pt x="0" y="67"/>
                    <a:pt x="2" y="76"/>
                    <a:pt x="7" y="85"/>
                  </a:cubicBezTo>
                  <a:cubicBezTo>
                    <a:pt x="12" y="93"/>
                    <a:pt x="19" y="101"/>
                    <a:pt x="28" y="106"/>
                  </a:cubicBezTo>
                  <a:cubicBezTo>
                    <a:pt x="37" y="111"/>
                    <a:pt x="47" y="114"/>
                    <a:pt x="57" y="114"/>
                  </a:cubicBezTo>
                  <a:lnTo>
                    <a:pt x="57" y="114"/>
                  </a:lnTo>
                  <a:lnTo>
                    <a:pt x="57" y="114"/>
                  </a:lnTo>
                  <a:cubicBezTo>
                    <a:pt x="67" y="114"/>
                    <a:pt x="76" y="111"/>
                    <a:pt x="85" y="106"/>
                  </a:cubicBezTo>
                  <a:cubicBezTo>
                    <a:pt x="94" y="101"/>
                    <a:pt x="101" y="93"/>
                    <a:pt x="106" y="85"/>
                  </a:cubicBezTo>
                  <a:cubicBezTo>
                    <a:pt x="111" y="76"/>
                    <a:pt x="114" y="67"/>
                    <a:pt x="114" y="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24"/>
            <p:cNvSpPr/>
            <p:nvPr/>
          </p:nvSpPr>
          <p:spPr>
            <a:xfrm>
              <a:off x="5298120" y="470160"/>
              <a:ext cx="41040" cy="41040"/>
            </a:xfrm>
            <a:custGeom>
              <a:avLst/>
              <a:gdLst/>
              <a:ahLst/>
              <a:cxnLst/>
              <a:rect l="l" t="t" r="r" b="b"/>
              <a:pathLst>
                <a:path w="114" h="114" extrusionOk="0">
                  <a:moveTo>
                    <a:pt x="114" y="57"/>
                  </a:moveTo>
                  <a:lnTo>
                    <a:pt x="114" y="57"/>
                  </a:lnTo>
                  <a:lnTo>
                    <a:pt x="114" y="57"/>
                  </a:lnTo>
                  <a:cubicBezTo>
                    <a:pt x="114" y="47"/>
                    <a:pt x="112" y="36"/>
                    <a:pt x="107" y="28"/>
                  </a:cubicBezTo>
                  <a:cubicBezTo>
                    <a:pt x="102" y="19"/>
                    <a:pt x="95" y="13"/>
                    <a:pt x="86" y="8"/>
                  </a:cubicBezTo>
                  <a:cubicBezTo>
                    <a:pt x="78" y="3"/>
                    <a:pt x="67" y="0"/>
                    <a:pt x="57" y="0"/>
                  </a:cubicBezTo>
                  <a:cubicBezTo>
                    <a:pt x="47" y="0"/>
                    <a:pt x="38" y="3"/>
                    <a:pt x="29" y="8"/>
                  </a:cubicBezTo>
                  <a:cubicBezTo>
                    <a:pt x="21" y="13"/>
                    <a:pt x="13" y="19"/>
                    <a:pt x="8" y="28"/>
                  </a:cubicBezTo>
                  <a:cubicBezTo>
                    <a:pt x="3" y="36"/>
                    <a:pt x="0" y="47"/>
                    <a:pt x="0" y="57"/>
                  </a:cubicBezTo>
                  <a:cubicBezTo>
                    <a:pt x="0" y="67"/>
                    <a:pt x="3" y="76"/>
                    <a:pt x="8" y="85"/>
                  </a:cubicBezTo>
                  <a:cubicBezTo>
                    <a:pt x="13" y="93"/>
                    <a:pt x="21" y="101"/>
                    <a:pt x="29" y="106"/>
                  </a:cubicBezTo>
                  <a:cubicBezTo>
                    <a:pt x="38" y="111"/>
                    <a:pt x="47" y="114"/>
                    <a:pt x="57" y="114"/>
                  </a:cubicBezTo>
                  <a:lnTo>
                    <a:pt x="57" y="114"/>
                  </a:lnTo>
                  <a:lnTo>
                    <a:pt x="57" y="114"/>
                  </a:lnTo>
                  <a:cubicBezTo>
                    <a:pt x="67" y="114"/>
                    <a:pt x="78" y="111"/>
                    <a:pt x="86" y="106"/>
                  </a:cubicBezTo>
                  <a:cubicBezTo>
                    <a:pt x="95" y="101"/>
                    <a:pt x="102" y="93"/>
                    <a:pt x="107" y="85"/>
                  </a:cubicBezTo>
                  <a:cubicBezTo>
                    <a:pt x="112" y="76"/>
                    <a:pt x="114" y="67"/>
                    <a:pt x="114" y="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24"/>
            <p:cNvSpPr/>
            <p:nvPr/>
          </p:nvSpPr>
          <p:spPr>
            <a:xfrm>
              <a:off x="5404320" y="470160"/>
              <a:ext cx="41040" cy="41040"/>
            </a:xfrm>
            <a:custGeom>
              <a:avLst/>
              <a:gdLst/>
              <a:ahLst/>
              <a:cxnLst/>
              <a:rect l="l" t="t" r="r" b="b"/>
              <a:pathLst>
                <a:path w="114" h="114" extrusionOk="0">
                  <a:moveTo>
                    <a:pt x="114" y="57"/>
                  </a:moveTo>
                  <a:lnTo>
                    <a:pt x="114" y="57"/>
                  </a:lnTo>
                  <a:lnTo>
                    <a:pt x="114" y="57"/>
                  </a:lnTo>
                  <a:cubicBezTo>
                    <a:pt x="114" y="47"/>
                    <a:pt x="111" y="36"/>
                    <a:pt x="106" y="28"/>
                  </a:cubicBezTo>
                  <a:cubicBezTo>
                    <a:pt x="101" y="19"/>
                    <a:pt x="94" y="13"/>
                    <a:pt x="85" y="8"/>
                  </a:cubicBezTo>
                  <a:cubicBezTo>
                    <a:pt x="77" y="3"/>
                    <a:pt x="67" y="0"/>
                    <a:pt x="57" y="0"/>
                  </a:cubicBezTo>
                  <a:cubicBezTo>
                    <a:pt x="47" y="0"/>
                    <a:pt x="37" y="3"/>
                    <a:pt x="28" y="8"/>
                  </a:cubicBezTo>
                  <a:cubicBezTo>
                    <a:pt x="20" y="13"/>
                    <a:pt x="12" y="19"/>
                    <a:pt x="7" y="28"/>
                  </a:cubicBezTo>
                  <a:cubicBezTo>
                    <a:pt x="2" y="36"/>
                    <a:pt x="0" y="47"/>
                    <a:pt x="0" y="57"/>
                  </a:cubicBezTo>
                  <a:cubicBezTo>
                    <a:pt x="0" y="67"/>
                    <a:pt x="2" y="76"/>
                    <a:pt x="7" y="85"/>
                  </a:cubicBezTo>
                  <a:cubicBezTo>
                    <a:pt x="12" y="93"/>
                    <a:pt x="20" y="101"/>
                    <a:pt x="28" y="106"/>
                  </a:cubicBezTo>
                  <a:cubicBezTo>
                    <a:pt x="37" y="111"/>
                    <a:pt x="47" y="114"/>
                    <a:pt x="57" y="114"/>
                  </a:cubicBezTo>
                  <a:lnTo>
                    <a:pt x="57" y="114"/>
                  </a:lnTo>
                  <a:lnTo>
                    <a:pt x="57" y="114"/>
                  </a:lnTo>
                  <a:cubicBezTo>
                    <a:pt x="67" y="114"/>
                    <a:pt x="77" y="111"/>
                    <a:pt x="85" y="106"/>
                  </a:cubicBezTo>
                  <a:cubicBezTo>
                    <a:pt x="94" y="101"/>
                    <a:pt x="101" y="93"/>
                    <a:pt x="106" y="85"/>
                  </a:cubicBezTo>
                  <a:cubicBezTo>
                    <a:pt x="111" y="76"/>
                    <a:pt x="114" y="67"/>
                    <a:pt x="114" y="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24"/>
            <p:cNvSpPr/>
            <p:nvPr/>
          </p:nvSpPr>
          <p:spPr>
            <a:xfrm>
              <a:off x="5510160" y="470160"/>
              <a:ext cx="41040" cy="41040"/>
            </a:xfrm>
            <a:custGeom>
              <a:avLst/>
              <a:gdLst/>
              <a:ahLst/>
              <a:cxnLst/>
              <a:rect l="l" t="t" r="r" b="b"/>
              <a:pathLst>
                <a:path w="114" h="114" extrusionOk="0">
                  <a:moveTo>
                    <a:pt x="114" y="57"/>
                  </a:moveTo>
                  <a:lnTo>
                    <a:pt x="114" y="57"/>
                  </a:lnTo>
                  <a:lnTo>
                    <a:pt x="114" y="57"/>
                  </a:lnTo>
                  <a:cubicBezTo>
                    <a:pt x="114" y="47"/>
                    <a:pt x="112" y="36"/>
                    <a:pt x="107" y="28"/>
                  </a:cubicBezTo>
                  <a:cubicBezTo>
                    <a:pt x="102" y="19"/>
                    <a:pt x="95" y="13"/>
                    <a:pt x="86" y="8"/>
                  </a:cubicBezTo>
                  <a:cubicBezTo>
                    <a:pt x="78" y="3"/>
                    <a:pt x="67" y="0"/>
                    <a:pt x="57" y="0"/>
                  </a:cubicBezTo>
                  <a:cubicBezTo>
                    <a:pt x="47" y="0"/>
                    <a:pt x="38" y="3"/>
                    <a:pt x="29" y="8"/>
                  </a:cubicBezTo>
                  <a:cubicBezTo>
                    <a:pt x="21" y="13"/>
                    <a:pt x="13" y="19"/>
                    <a:pt x="8" y="28"/>
                  </a:cubicBezTo>
                  <a:cubicBezTo>
                    <a:pt x="3" y="36"/>
                    <a:pt x="0" y="47"/>
                    <a:pt x="0" y="57"/>
                  </a:cubicBezTo>
                  <a:cubicBezTo>
                    <a:pt x="0" y="67"/>
                    <a:pt x="3" y="76"/>
                    <a:pt x="8" y="85"/>
                  </a:cubicBezTo>
                  <a:cubicBezTo>
                    <a:pt x="13" y="93"/>
                    <a:pt x="21" y="101"/>
                    <a:pt x="29" y="106"/>
                  </a:cubicBezTo>
                  <a:cubicBezTo>
                    <a:pt x="38" y="111"/>
                    <a:pt x="47" y="114"/>
                    <a:pt x="57" y="114"/>
                  </a:cubicBezTo>
                  <a:lnTo>
                    <a:pt x="57" y="114"/>
                  </a:lnTo>
                  <a:lnTo>
                    <a:pt x="57" y="114"/>
                  </a:lnTo>
                  <a:cubicBezTo>
                    <a:pt x="67" y="114"/>
                    <a:pt x="78" y="111"/>
                    <a:pt x="86" y="106"/>
                  </a:cubicBezTo>
                  <a:cubicBezTo>
                    <a:pt x="95" y="101"/>
                    <a:pt x="102" y="93"/>
                    <a:pt x="107" y="85"/>
                  </a:cubicBezTo>
                  <a:cubicBezTo>
                    <a:pt x="112" y="76"/>
                    <a:pt x="114" y="67"/>
                    <a:pt x="114" y="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24"/>
            <p:cNvSpPr/>
            <p:nvPr/>
          </p:nvSpPr>
          <p:spPr>
            <a:xfrm>
              <a:off x="5616360" y="470160"/>
              <a:ext cx="41040" cy="41040"/>
            </a:xfrm>
            <a:custGeom>
              <a:avLst/>
              <a:gdLst/>
              <a:ahLst/>
              <a:cxnLst/>
              <a:rect l="l" t="t" r="r" b="b"/>
              <a:pathLst>
                <a:path w="114" h="114" extrusionOk="0">
                  <a:moveTo>
                    <a:pt x="114" y="57"/>
                  </a:moveTo>
                  <a:lnTo>
                    <a:pt x="114" y="57"/>
                  </a:lnTo>
                  <a:lnTo>
                    <a:pt x="114" y="57"/>
                  </a:lnTo>
                  <a:cubicBezTo>
                    <a:pt x="114" y="47"/>
                    <a:pt x="111" y="36"/>
                    <a:pt x="106" y="28"/>
                  </a:cubicBezTo>
                  <a:cubicBezTo>
                    <a:pt x="101" y="19"/>
                    <a:pt x="94" y="13"/>
                    <a:pt x="85" y="8"/>
                  </a:cubicBezTo>
                  <a:cubicBezTo>
                    <a:pt x="77" y="3"/>
                    <a:pt x="67" y="0"/>
                    <a:pt x="57" y="0"/>
                  </a:cubicBezTo>
                  <a:cubicBezTo>
                    <a:pt x="47" y="0"/>
                    <a:pt x="37" y="3"/>
                    <a:pt x="28" y="8"/>
                  </a:cubicBezTo>
                  <a:cubicBezTo>
                    <a:pt x="20" y="13"/>
                    <a:pt x="12" y="19"/>
                    <a:pt x="7" y="28"/>
                  </a:cubicBezTo>
                  <a:cubicBezTo>
                    <a:pt x="2" y="36"/>
                    <a:pt x="0" y="47"/>
                    <a:pt x="0" y="57"/>
                  </a:cubicBezTo>
                  <a:cubicBezTo>
                    <a:pt x="0" y="67"/>
                    <a:pt x="2" y="76"/>
                    <a:pt x="7" y="85"/>
                  </a:cubicBezTo>
                  <a:cubicBezTo>
                    <a:pt x="12" y="93"/>
                    <a:pt x="20" y="101"/>
                    <a:pt x="28" y="106"/>
                  </a:cubicBezTo>
                  <a:cubicBezTo>
                    <a:pt x="37" y="111"/>
                    <a:pt x="47" y="114"/>
                    <a:pt x="57" y="114"/>
                  </a:cubicBezTo>
                  <a:lnTo>
                    <a:pt x="57" y="114"/>
                  </a:lnTo>
                  <a:lnTo>
                    <a:pt x="57" y="114"/>
                  </a:lnTo>
                  <a:cubicBezTo>
                    <a:pt x="67" y="114"/>
                    <a:pt x="77" y="111"/>
                    <a:pt x="85" y="106"/>
                  </a:cubicBezTo>
                  <a:cubicBezTo>
                    <a:pt x="94" y="101"/>
                    <a:pt x="101" y="93"/>
                    <a:pt x="106" y="85"/>
                  </a:cubicBezTo>
                  <a:cubicBezTo>
                    <a:pt x="111" y="76"/>
                    <a:pt x="114" y="67"/>
                    <a:pt x="114" y="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24"/>
            <p:cNvSpPr/>
            <p:nvPr/>
          </p:nvSpPr>
          <p:spPr>
            <a:xfrm>
              <a:off x="5192280" y="559080"/>
              <a:ext cx="41040" cy="41040"/>
            </a:xfrm>
            <a:custGeom>
              <a:avLst/>
              <a:gdLst/>
              <a:ahLst/>
              <a:cxnLst/>
              <a:rect l="l" t="t" r="r" b="b"/>
              <a:pathLst>
                <a:path w="114" h="114" extrusionOk="0">
                  <a:moveTo>
                    <a:pt x="114" y="57"/>
                  </a:moveTo>
                  <a:lnTo>
                    <a:pt x="114" y="57"/>
                  </a:lnTo>
                  <a:lnTo>
                    <a:pt x="114" y="57"/>
                  </a:lnTo>
                  <a:cubicBezTo>
                    <a:pt x="114" y="47"/>
                    <a:pt x="111" y="36"/>
                    <a:pt x="106" y="28"/>
                  </a:cubicBezTo>
                  <a:cubicBezTo>
                    <a:pt x="101" y="19"/>
                    <a:pt x="94" y="13"/>
                    <a:pt x="85" y="8"/>
                  </a:cubicBezTo>
                  <a:cubicBezTo>
                    <a:pt x="76" y="3"/>
                    <a:pt x="67" y="0"/>
                    <a:pt x="57" y="0"/>
                  </a:cubicBezTo>
                  <a:cubicBezTo>
                    <a:pt x="47" y="0"/>
                    <a:pt x="37" y="3"/>
                    <a:pt x="28" y="8"/>
                  </a:cubicBezTo>
                  <a:cubicBezTo>
                    <a:pt x="19" y="13"/>
                    <a:pt x="12" y="19"/>
                    <a:pt x="7" y="28"/>
                  </a:cubicBezTo>
                  <a:cubicBezTo>
                    <a:pt x="2" y="36"/>
                    <a:pt x="0" y="47"/>
                    <a:pt x="0" y="57"/>
                  </a:cubicBezTo>
                  <a:cubicBezTo>
                    <a:pt x="0" y="67"/>
                    <a:pt x="2" y="76"/>
                    <a:pt x="7" y="85"/>
                  </a:cubicBezTo>
                  <a:cubicBezTo>
                    <a:pt x="12" y="93"/>
                    <a:pt x="19" y="101"/>
                    <a:pt x="28" y="106"/>
                  </a:cubicBezTo>
                  <a:cubicBezTo>
                    <a:pt x="37" y="111"/>
                    <a:pt x="47" y="114"/>
                    <a:pt x="57" y="114"/>
                  </a:cubicBezTo>
                  <a:lnTo>
                    <a:pt x="57" y="114"/>
                  </a:lnTo>
                  <a:lnTo>
                    <a:pt x="57" y="114"/>
                  </a:lnTo>
                  <a:cubicBezTo>
                    <a:pt x="67" y="114"/>
                    <a:pt x="76" y="111"/>
                    <a:pt x="85" y="106"/>
                  </a:cubicBezTo>
                  <a:cubicBezTo>
                    <a:pt x="94" y="101"/>
                    <a:pt x="101" y="93"/>
                    <a:pt x="106" y="85"/>
                  </a:cubicBezTo>
                  <a:cubicBezTo>
                    <a:pt x="111" y="76"/>
                    <a:pt x="114" y="67"/>
                    <a:pt x="114" y="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24"/>
            <p:cNvSpPr/>
            <p:nvPr/>
          </p:nvSpPr>
          <p:spPr>
            <a:xfrm>
              <a:off x="5298120" y="559080"/>
              <a:ext cx="41040" cy="41040"/>
            </a:xfrm>
            <a:custGeom>
              <a:avLst/>
              <a:gdLst/>
              <a:ahLst/>
              <a:cxnLst/>
              <a:rect l="l" t="t" r="r" b="b"/>
              <a:pathLst>
                <a:path w="114" h="114" extrusionOk="0">
                  <a:moveTo>
                    <a:pt x="114" y="57"/>
                  </a:moveTo>
                  <a:lnTo>
                    <a:pt x="114" y="57"/>
                  </a:lnTo>
                  <a:lnTo>
                    <a:pt x="114" y="57"/>
                  </a:lnTo>
                  <a:cubicBezTo>
                    <a:pt x="114" y="47"/>
                    <a:pt x="112" y="36"/>
                    <a:pt x="107" y="28"/>
                  </a:cubicBezTo>
                  <a:cubicBezTo>
                    <a:pt x="102" y="19"/>
                    <a:pt x="95" y="13"/>
                    <a:pt x="86" y="8"/>
                  </a:cubicBezTo>
                  <a:cubicBezTo>
                    <a:pt x="78" y="3"/>
                    <a:pt x="67" y="0"/>
                    <a:pt x="57" y="0"/>
                  </a:cubicBezTo>
                  <a:cubicBezTo>
                    <a:pt x="47" y="0"/>
                    <a:pt x="38" y="3"/>
                    <a:pt x="29" y="8"/>
                  </a:cubicBezTo>
                  <a:cubicBezTo>
                    <a:pt x="21" y="13"/>
                    <a:pt x="13" y="19"/>
                    <a:pt x="8" y="28"/>
                  </a:cubicBezTo>
                  <a:cubicBezTo>
                    <a:pt x="3" y="36"/>
                    <a:pt x="0" y="47"/>
                    <a:pt x="0" y="57"/>
                  </a:cubicBezTo>
                  <a:cubicBezTo>
                    <a:pt x="0" y="67"/>
                    <a:pt x="3" y="76"/>
                    <a:pt x="8" y="85"/>
                  </a:cubicBezTo>
                  <a:cubicBezTo>
                    <a:pt x="13" y="93"/>
                    <a:pt x="21" y="101"/>
                    <a:pt x="29" y="106"/>
                  </a:cubicBezTo>
                  <a:cubicBezTo>
                    <a:pt x="38" y="111"/>
                    <a:pt x="47" y="114"/>
                    <a:pt x="57" y="114"/>
                  </a:cubicBezTo>
                  <a:lnTo>
                    <a:pt x="57" y="114"/>
                  </a:lnTo>
                  <a:lnTo>
                    <a:pt x="57" y="114"/>
                  </a:lnTo>
                  <a:cubicBezTo>
                    <a:pt x="67" y="114"/>
                    <a:pt x="78" y="111"/>
                    <a:pt x="86" y="106"/>
                  </a:cubicBezTo>
                  <a:cubicBezTo>
                    <a:pt x="95" y="101"/>
                    <a:pt x="102" y="93"/>
                    <a:pt x="107" y="85"/>
                  </a:cubicBezTo>
                  <a:cubicBezTo>
                    <a:pt x="112" y="76"/>
                    <a:pt x="114" y="67"/>
                    <a:pt x="114" y="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24"/>
            <p:cNvSpPr/>
            <p:nvPr/>
          </p:nvSpPr>
          <p:spPr>
            <a:xfrm>
              <a:off x="5404320" y="559080"/>
              <a:ext cx="41040" cy="41040"/>
            </a:xfrm>
            <a:custGeom>
              <a:avLst/>
              <a:gdLst/>
              <a:ahLst/>
              <a:cxnLst/>
              <a:rect l="l" t="t" r="r" b="b"/>
              <a:pathLst>
                <a:path w="114" h="114" extrusionOk="0">
                  <a:moveTo>
                    <a:pt x="114" y="57"/>
                  </a:moveTo>
                  <a:lnTo>
                    <a:pt x="114" y="57"/>
                  </a:lnTo>
                  <a:lnTo>
                    <a:pt x="114" y="57"/>
                  </a:lnTo>
                  <a:cubicBezTo>
                    <a:pt x="114" y="47"/>
                    <a:pt x="111" y="36"/>
                    <a:pt x="106" y="28"/>
                  </a:cubicBezTo>
                  <a:cubicBezTo>
                    <a:pt x="101" y="19"/>
                    <a:pt x="94" y="13"/>
                    <a:pt x="85" y="8"/>
                  </a:cubicBezTo>
                  <a:cubicBezTo>
                    <a:pt x="77" y="3"/>
                    <a:pt x="67" y="0"/>
                    <a:pt x="57" y="0"/>
                  </a:cubicBezTo>
                  <a:cubicBezTo>
                    <a:pt x="47" y="0"/>
                    <a:pt x="37" y="3"/>
                    <a:pt x="28" y="8"/>
                  </a:cubicBezTo>
                  <a:cubicBezTo>
                    <a:pt x="20" y="13"/>
                    <a:pt x="12" y="19"/>
                    <a:pt x="7" y="28"/>
                  </a:cubicBezTo>
                  <a:cubicBezTo>
                    <a:pt x="2" y="36"/>
                    <a:pt x="0" y="47"/>
                    <a:pt x="0" y="57"/>
                  </a:cubicBezTo>
                  <a:cubicBezTo>
                    <a:pt x="0" y="67"/>
                    <a:pt x="2" y="76"/>
                    <a:pt x="7" y="85"/>
                  </a:cubicBezTo>
                  <a:cubicBezTo>
                    <a:pt x="12" y="93"/>
                    <a:pt x="20" y="101"/>
                    <a:pt x="28" y="106"/>
                  </a:cubicBezTo>
                  <a:cubicBezTo>
                    <a:pt x="37" y="111"/>
                    <a:pt x="47" y="114"/>
                    <a:pt x="57" y="114"/>
                  </a:cubicBezTo>
                  <a:lnTo>
                    <a:pt x="57" y="114"/>
                  </a:lnTo>
                  <a:lnTo>
                    <a:pt x="57" y="114"/>
                  </a:lnTo>
                  <a:cubicBezTo>
                    <a:pt x="67" y="114"/>
                    <a:pt x="77" y="111"/>
                    <a:pt x="85" y="106"/>
                  </a:cubicBezTo>
                  <a:cubicBezTo>
                    <a:pt x="94" y="101"/>
                    <a:pt x="101" y="93"/>
                    <a:pt x="106" y="85"/>
                  </a:cubicBezTo>
                  <a:cubicBezTo>
                    <a:pt x="111" y="76"/>
                    <a:pt x="114" y="67"/>
                    <a:pt x="114" y="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24"/>
            <p:cNvSpPr/>
            <p:nvPr/>
          </p:nvSpPr>
          <p:spPr>
            <a:xfrm>
              <a:off x="5510160" y="559080"/>
              <a:ext cx="41040" cy="41040"/>
            </a:xfrm>
            <a:custGeom>
              <a:avLst/>
              <a:gdLst/>
              <a:ahLst/>
              <a:cxnLst/>
              <a:rect l="l" t="t" r="r" b="b"/>
              <a:pathLst>
                <a:path w="114" h="114" extrusionOk="0">
                  <a:moveTo>
                    <a:pt x="114" y="57"/>
                  </a:moveTo>
                  <a:lnTo>
                    <a:pt x="114" y="57"/>
                  </a:lnTo>
                  <a:lnTo>
                    <a:pt x="114" y="57"/>
                  </a:lnTo>
                  <a:cubicBezTo>
                    <a:pt x="114" y="47"/>
                    <a:pt x="112" y="36"/>
                    <a:pt x="107" y="28"/>
                  </a:cubicBezTo>
                  <a:cubicBezTo>
                    <a:pt x="102" y="19"/>
                    <a:pt x="95" y="13"/>
                    <a:pt x="86" y="8"/>
                  </a:cubicBezTo>
                  <a:cubicBezTo>
                    <a:pt x="78" y="3"/>
                    <a:pt x="67" y="0"/>
                    <a:pt x="57" y="0"/>
                  </a:cubicBezTo>
                  <a:cubicBezTo>
                    <a:pt x="47" y="0"/>
                    <a:pt x="38" y="3"/>
                    <a:pt x="29" y="8"/>
                  </a:cubicBezTo>
                  <a:cubicBezTo>
                    <a:pt x="21" y="13"/>
                    <a:pt x="13" y="19"/>
                    <a:pt x="8" y="28"/>
                  </a:cubicBezTo>
                  <a:cubicBezTo>
                    <a:pt x="3" y="36"/>
                    <a:pt x="0" y="47"/>
                    <a:pt x="0" y="57"/>
                  </a:cubicBezTo>
                  <a:cubicBezTo>
                    <a:pt x="0" y="67"/>
                    <a:pt x="3" y="76"/>
                    <a:pt x="8" y="85"/>
                  </a:cubicBezTo>
                  <a:cubicBezTo>
                    <a:pt x="13" y="93"/>
                    <a:pt x="21" y="101"/>
                    <a:pt x="29" y="106"/>
                  </a:cubicBezTo>
                  <a:cubicBezTo>
                    <a:pt x="38" y="111"/>
                    <a:pt x="47" y="114"/>
                    <a:pt x="57" y="114"/>
                  </a:cubicBezTo>
                  <a:lnTo>
                    <a:pt x="57" y="114"/>
                  </a:lnTo>
                  <a:lnTo>
                    <a:pt x="57" y="114"/>
                  </a:lnTo>
                  <a:cubicBezTo>
                    <a:pt x="67" y="114"/>
                    <a:pt x="78" y="111"/>
                    <a:pt x="86" y="106"/>
                  </a:cubicBezTo>
                  <a:cubicBezTo>
                    <a:pt x="95" y="101"/>
                    <a:pt x="102" y="93"/>
                    <a:pt x="107" y="85"/>
                  </a:cubicBezTo>
                  <a:cubicBezTo>
                    <a:pt x="112" y="76"/>
                    <a:pt x="114" y="67"/>
                    <a:pt x="114" y="5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24"/>
            <p:cNvSpPr/>
            <p:nvPr/>
          </p:nvSpPr>
          <p:spPr>
            <a:xfrm>
              <a:off x="5616360" y="559080"/>
              <a:ext cx="41040" cy="41040"/>
            </a:xfrm>
            <a:custGeom>
              <a:avLst/>
              <a:gdLst/>
              <a:ahLst/>
              <a:cxnLst/>
              <a:rect l="l" t="t" r="r" b="b"/>
              <a:pathLst>
                <a:path w="114" h="114" extrusionOk="0">
                  <a:moveTo>
                    <a:pt x="114" y="57"/>
                  </a:moveTo>
                  <a:lnTo>
                    <a:pt x="114" y="57"/>
                  </a:lnTo>
                  <a:lnTo>
                    <a:pt x="114" y="57"/>
                  </a:lnTo>
                  <a:cubicBezTo>
                    <a:pt x="114" y="47"/>
                    <a:pt x="111" y="36"/>
                    <a:pt x="106" y="28"/>
                  </a:cubicBezTo>
                  <a:cubicBezTo>
                    <a:pt x="101" y="19"/>
                    <a:pt x="94" y="13"/>
                    <a:pt x="85" y="8"/>
                  </a:cubicBezTo>
                  <a:cubicBezTo>
                    <a:pt x="77" y="3"/>
                    <a:pt x="67" y="0"/>
                    <a:pt x="57" y="0"/>
                  </a:cubicBezTo>
                  <a:cubicBezTo>
                    <a:pt x="47" y="0"/>
                    <a:pt x="37" y="3"/>
                    <a:pt x="28" y="8"/>
                  </a:cubicBezTo>
                  <a:cubicBezTo>
                    <a:pt x="20" y="13"/>
                    <a:pt x="12" y="19"/>
                    <a:pt x="7" y="28"/>
                  </a:cubicBezTo>
                  <a:cubicBezTo>
                    <a:pt x="2" y="36"/>
                    <a:pt x="0" y="47"/>
                    <a:pt x="0" y="57"/>
                  </a:cubicBezTo>
                  <a:cubicBezTo>
                    <a:pt x="0" y="67"/>
                    <a:pt x="2" y="76"/>
                    <a:pt x="7" y="85"/>
                  </a:cubicBezTo>
                  <a:cubicBezTo>
                    <a:pt x="12" y="93"/>
                    <a:pt x="20" y="101"/>
                    <a:pt x="28" y="106"/>
                  </a:cubicBezTo>
                  <a:cubicBezTo>
                    <a:pt x="37" y="111"/>
                    <a:pt x="47" y="114"/>
                    <a:pt x="57" y="114"/>
                  </a:cubicBezTo>
                  <a:lnTo>
                    <a:pt x="57" y="114"/>
                  </a:lnTo>
                  <a:lnTo>
                    <a:pt x="57" y="114"/>
                  </a:lnTo>
                  <a:cubicBezTo>
                    <a:pt x="67" y="114"/>
                    <a:pt x="77" y="111"/>
                    <a:pt x="85" y="106"/>
                  </a:cubicBezTo>
                  <a:cubicBezTo>
                    <a:pt x="94" y="101"/>
                    <a:pt x="101" y="93"/>
                    <a:pt x="106" y="85"/>
                  </a:cubicBezTo>
                  <a:cubicBezTo>
                    <a:pt x="111" y="76"/>
                    <a:pt x="114" y="67"/>
                    <a:pt x="114" y="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24"/>
            <p:cNvSpPr/>
            <p:nvPr/>
          </p:nvSpPr>
          <p:spPr>
            <a:xfrm>
              <a:off x="7751880" y="2194560"/>
              <a:ext cx="113760" cy="288360"/>
            </a:xfrm>
            <a:custGeom>
              <a:avLst/>
              <a:gdLst/>
              <a:ahLst/>
              <a:cxnLst/>
              <a:rect l="l" t="t" r="r" b="b"/>
              <a:pathLst>
                <a:path w="316" h="801" extrusionOk="0">
                  <a:moveTo>
                    <a:pt x="316" y="801"/>
                  </a:moveTo>
                  <a:lnTo>
                    <a:pt x="0" y="801"/>
                  </a:lnTo>
                  <a:lnTo>
                    <a:pt x="0" y="0"/>
                  </a:lnTo>
                  <a:lnTo>
                    <a:pt x="316" y="0"/>
                  </a:lnTo>
                  <a:lnTo>
                    <a:pt x="316" y="80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24"/>
            <p:cNvSpPr/>
            <p:nvPr/>
          </p:nvSpPr>
          <p:spPr>
            <a:xfrm>
              <a:off x="7533720" y="2046600"/>
              <a:ext cx="114120" cy="436320"/>
            </a:xfrm>
            <a:custGeom>
              <a:avLst/>
              <a:gdLst/>
              <a:ahLst/>
              <a:cxnLst/>
              <a:rect l="l" t="t" r="r" b="b"/>
              <a:pathLst>
                <a:path w="317" h="1212" extrusionOk="0">
                  <a:moveTo>
                    <a:pt x="317" y="1212"/>
                  </a:moveTo>
                  <a:lnTo>
                    <a:pt x="0" y="1212"/>
                  </a:lnTo>
                  <a:lnTo>
                    <a:pt x="0" y="0"/>
                  </a:lnTo>
                  <a:lnTo>
                    <a:pt x="317" y="0"/>
                  </a:lnTo>
                  <a:lnTo>
                    <a:pt x="317" y="1212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24"/>
            <p:cNvSpPr/>
            <p:nvPr/>
          </p:nvSpPr>
          <p:spPr>
            <a:xfrm>
              <a:off x="7277400" y="1872000"/>
              <a:ext cx="113760" cy="610920"/>
            </a:xfrm>
            <a:custGeom>
              <a:avLst/>
              <a:gdLst/>
              <a:ahLst/>
              <a:cxnLst/>
              <a:rect l="l" t="t" r="r" b="b"/>
              <a:pathLst>
                <a:path w="316" h="1697" extrusionOk="0">
                  <a:moveTo>
                    <a:pt x="316" y="1697"/>
                  </a:moveTo>
                  <a:lnTo>
                    <a:pt x="0" y="1697"/>
                  </a:lnTo>
                  <a:lnTo>
                    <a:pt x="0" y="0"/>
                  </a:lnTo>
                  <a:lnTo>
                    <a:pt x="316" y="0"/>
                  </a:lnTo>
                  <a:lnTo>
                    <a:pt x="316" y="1697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16" name="Google Shape;216;p24"/>
            <p:cNvCxnSpPr/>
            <p:nvPr/>
          </p:nvCxnSpPr>
          <p:spPr>
            <a:xfrm rot="10800000">
              <a:off x="7106040" y="1553520"/>
              <a:ext cx="775800" cy="55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"/>
              <a:headEnd type="none" w="sm" len="sm"/>
              <a:tailEnd type="none" w="sm" len="sm"/>
            </a:ln>
          </p:spPr>
        </p:cxnSp>
        <p:sp>
          <p:nvSpPr>
            <p:cNvPr id="217" name="Google Shape;217;p24"/>
            <p:cNvSpPr/>
            <p:nvPr/>
          </p:nvSpPr>
          <p:spPr>
            <a:xfrm>
              <a:off x="7099560" y="1527840"/>
              <a:ext cx="89640" cy="89640"/>
            </a:xfrm>
            <a:custGeom>
              <a:avLst/>
              <a:gdLst/>
              <a:ahLst/>
              <a:cxnLst/>
              <a:rect l="l" t="t" r="r" b="b"/>
              <a:pathLst>
                <a:path w="249" h="249" extrusionOk="0">
                  <a:moveTo>
                    <a:pt x="249" y="0"/>
                  </a:moveTo>
                  <a:lnTo>
                    <a:pt x="0" y="0"/>
                  </a:lnTo>
                  <a:lnTo>
                    <a:pt x="0" y="249"/>
                  </a:lnTo>
                  <a:lnTo>
                    <a:pt x="24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0000" tIns="44625" rIns="90000" bIns="44625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24"/>
            <p:cNvSpPr/>
            <p:nvPr/>
          </p:nvSpPr>
          <p:spPr>
            <a:xfrm>
              <a:off x="5259600" y="1806480"/>
              <a:ext cx="536040" cy="536040"/>
            </a:xfrm>
            <a:custGeom>
              <a:avLst/>
              <a:gdLst/>
              <a:ahLst/>
              <a:cxnLst/>
              <a:rect l="l" t="t" r="r" b="b"/>
              <a:pathLst>
                <a:path w="1489" h="1489" extrusionOk="0">
                  <a:moveTo>
                    <a:pt x="1270" y="219"/>
                  </a:moveTo>
                  <a:cubicBezTo>
                    <a:pt x="1362" y="311"/>
                    <a:pt x="1430" y="425"/>
                    <a:pt x="1463" y="552"/>
                  </a:cubicBezTo>
                  <a:cubicBezTo>
                    <a:pt x="1497" y="678"/>
                    <a:pt x="1497" y="812"/>
                    <a:pt x="1463" y="938"/>
                  </a:cubicBezTo>
                  <a:cubicBezTo>
                    <a:pt x="1430" y="1064"/>
                    <a:pt x="1362" y="1178"/>
                    <a:pt x="1270" y="1271"/>
                  </a:cubicBezTo>
                  <a:cubicBezTo>
                    <a:pt x="1178" y="1363"/>
                    <a:pt x="1062" y="1430"/>
                    <a:pt x="936" y="1464"/>
                  </a:cubicBezTo>
                  <a:cubicBezTo>
                    <a:pt x="810" y="1498"/>
                    <a:pt x="677" y="1498"/>
                    <a:pt x="551" y="1464"/>
                  </a:cubicBezTo>
                  <a:cubicBezTo>
                    <a:pt x="425" y="1430"/>
                    <a:pt x="310" y="1363"/>
                    <a:pt x="217" y="1271"/>
                  </a:cubicBezTo>
                  <a:cubicBezTo>
                    <a:pt x="125" y="1178"/>
                    <a:pt x="58" y="1064"/>
                    <a:pt x="25" y="938"/>
                  </a:cubicBezTo>
                  <a:cubicBezTo>
                    <a:pt x="-9" y="812"/>
                    <a:pt x="-9" y="679"/>
                    <a:pt x="25" y="552"/>
                  </a:cubicBezTo>
                  <a:cubicBezTo>
                    <a:pt x="58" y="426"/>
                    <a:pt x="125" y="311"/>
                    <a:pt x="217" y="219"/>
                  </a:cubicBezTo>
                  <a:cubicBezTo>
                    <a:pt x="310" y="126"/>
                    <a:pt x="425" y="60"/>
                    <a:pt x="551" y="26"/>
                  </a:cubicBezTo>
                  <a:cubicBezTo>
                    <a:pt x="677" y="-8"/>
                    <a:pt x="810" y="-8"/>
                    <a:pt x="936" y="26"/>
                  </a:cubicBezTo>
                  <a:cubicBezTo>
                    <a:pt x="1062" y="60"/>
                    <a:pt x="1178" y="126"/>
                    <a:pt x="1270" y="2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24"/>
            <p:cNvSpPr/>
            <p:nvPr/>
          </p:nvSpPr>
          <p:spPr>
            <a:xfrm>
              <a:off x="5423760" y="1908720"/>
              <a:ext cx="207360" cy="253800"/>
            </a:xfrm>
            <a:custGeom>
              <a:avLst/>
              <a:gdLst/>
              <a:ahLst/>
              <a:cxnLst/>
              <a:rect l="l" t="t" r="r" b="b"/>
              <a:pathLst>
                <a:path w="576" h="705" extrusionOk="0">
                  <a:moveTo>
                    <a:pt x="409" y="705"/>
                  </a:moveTo>
                  <a:lnTo>
                    <a:pt x="166" y="705"/>
                  </a:lnTo>
                  <a:cubicBezTo>
                    <a:pt x="166" y="705"/>
                    <a:pt x="23" y="396"/>
                    <a:pt x="3" y="285"/>
                  </a:cubicBezTo>
                  <a:cubicBezTo>
                    <a:pt x="-26" y="130"/>
                    <a:pt x="130" y="0"/>
                    <a:pt x="288" y="0"/>
                  </a:cubicBezTo>
                  <a:lnTo>
                    <a:pt x="288" y="0"/>
                  </a:lnTo>
                  <a:cubicBezTo>
                    <a:pt x="445" y="0"/>
                    <a:pt x="601" y="130"/>
                    <a:pt x="572" y="285"/>
                  </a:cubicBezTo>
                  <a:cubicBezTo>
                    <a:pt x="552" y="396"/>
                    <a:pt x="409" y="705"/>
                    <a:pt x="409" y="70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24"/>
            <p:cNvSpPr/>
            <p:nvPr/>
          </p:nvSpPr>
          <p:spPr>
            <a:xfrm>
              <a:off x="5471640" y="2050560"/>
              <a:ext cx="111600" cy="111960"/>
            </a:xfrm>
            <a:custGeom>
              <a:avLst/>
              <a:gdLst/>
              <a:ahLst/>
              <a:cxnLst/>
              <a:rect l="l" t="t" r="r" b="b"/>
              <a:pathLst>
                <a:path w="310" h="311" fill="none" extrusionOk="0">
                  <a:moveTo>
                    <a:pt x="100" y="302"/>
                  </a:moveTo>
                  <a:cubicBezTo>
                    <a:pt x="100" y="302"/>
                    <a:pt x="78" y="-19"/>
                    <a:pt x="37" y="4"/>
                  </a:cubicBezTo>
                  <a:cubicBezTo>
                    <a:pt x="-4" y="26"/>
                    <a:pt x="-53" y="58"/>
                    <a:pt x="141" y="58"/>
                  </a:cubicBezTo>
                  <a:cubicBezTo>
                    <a:pt x="335" y="58"/>
                    <a:pt x="308" y="48"/>
                    <a:pt x="308" y="26"/>
                  </a:cubicBezTo>
                  <a:cubicBezTo>
                    <a:pt x="308" y="3"/>
                    <a:pt x="277" y="-91"/>
                    <a:pt x="213" y="311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24"/>
            <p:cNvSpPr/>
            <p:nvPr/>
          </p:nvSpPr>
          <p:spPr>
            <a:xfrm>
              <a:off x="5483520" y="2174040"/>
              <a:ext cx="92520" cy="66600"/>
            </a:xfrm>
            <a:custGeom>
              <a:avLst/>
              <a:gdLst/>
              <a:ahLst/>
              <a:cxnLst/>
              <a:rect l="l" t="t" r="r" b="b"/>
              <a:pathLst>
                <a:path w="257" h="185" extrusionOk="0">
                  <a:moveTo>
                    <a:pt x="128" y="185"/>
                  </a:moveTo>
                  <a:lnTo>
                    <a:pt x="128" y="185"/>
                  </a:lnTo>
                  <a:lnTo>
                    <a:pt x="128" y="185"/>
                  </a:lnTo>
                  <a:cubicBezTo>
                    <a:pt x="106" y="185"/>
                    <a:pt x="84" y="179"/>
                    <a:pt x="64" y="168"/>
                  </a:cubicBezTo>
                  <a:cubicBezTo>
                    <a:pt x="44" y="157"/>
                    <a:pt x="29" y="140"/>
                    <a:pt x="17" y="121"/>
                  </a:cubicBezTo>
                  <a:cubicBezTo>
                    <a:pt x="6" y="101"/>
                    <a:pt x="0" y="79"/>
                    <a:pt x="0" y="56"/>
                  </a:cubicBezTo>
                  <a:lnTo>
                    <a:pt x="0" y="0"/>
                  </a:lnTo>
                  <a:lnTo>
                    <a:pt x="257" y="0"/>
                  </a:lnTo>
                  <a:lnTo>
                    <a:pt x="257" y="56"/>
                  </a:lnTo>
                  <a:lnTo>
                    <a:pt x="257" y="56"/>
                  </a:lnTo>
                  <a:cubicBezTo>
                    <a:pt x="257" y="79"/>
                    <a:pt x="252" y="101"/>
                    <a:pt x="240" y="121"/>
                  </a:cubicBezTo>
                  <a:cubicBezTo>
                    <a:pt x="230" y="140"/>
                    <a:pt x="213" y="157"/>
                    <a:pt x="193" y="168"/>
                  </a:cubicBezTo>
                  <a:cubicBezTo>
                    <a:pt x="174" y="179"/>
                    <a:pt x="151" y="185"/>
                    <a:pt x="128" y="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0000" tIns="21600" rIns="90000" bIns="21600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24"/>
            <p:cNvSpPr/>
            <p:nvPr/>
          </p:nvSpPr>
          <p:spPr>
            <a:xfrm>
              <a:off x="5483520" y="2174040"/>
              <a:ext cx="92520" cy="66600"/>
            </a:xfrm>
            <a:custGeom>
              <a:avLst/>
              <a:gdLst/>
              <a:ahLst/>
              <a:cxnLst/>
              <a:rect l="l" t="t" r="r" b="b"/>
              <a:pathLst>
                <a:path w="257" h="185" extrusionOk="0">
                  <a:moveTo>
                    <a:pt x="128" y="185"/>
                  </a:moveTo>
                  <a:lnTo>
                    <a:pt x="128" y="185"/>
                  </a:lnTo>
                  <a:lnTo>
                    <a:pt x="128" y="185"/>
                  </a:lnTo>
                  <a:cubicBezTo>
                    <a:pt x="106" y="185"/>
                    <a:pt x="84" y="179"/>
                    <a:pt x="64" y="168"/>
                  </a:cubicBezTo>
                  <a:cubicBezTo>
                    <a:pt x="44" y="157"/>
                    <a:pt x="28" y="140"/>
                    <a:pt x="17" y="121"/>
                  </a:cubicBezTo>
                  <a:cubicBezTo>
                    <a:pt x="5" y="101"/>
                    <a:pt x="0" y="79"/>
                    <a:pt x="0" y="56"/>
                  </a:cubicBezTo>
                  <a:lnTo>
                    <a:pt x="0" y="0"/>
                  </a:lnTo>
                  <a:lnTo>
                    <a:pt x="257" y="0"/>
                  </a:lnTo>
                  <a:lnTo>
                    <a:pt x="257" y="56"/>
                  </a:lnTo>
                  <a:lnTo>
                    <a:pt x="257" y="56"/>
                  </a:lnTo>
                  <a:cubicBezTo>
                    <a:pt x="257" y="79"/>
                    <a:pt x="251" y="101"/>
                    <a:pt x="240" y="121"/>
                  </a:cubicBezTo>
                  <a:cubicBezTo>
                    <a:pt x="229" y="140"/>
                    <a:pt x="213" y="157"/>
                    <a:pt x="193" y="168"/>
                  </a:cubicBezTo>
                  <a:cubicBezTo>
                    <a:pt x="174" y="179"/>
                    <a:pt x="151" y="185"/>
                    <a:pt x="128" y="18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21600" rIns="90000" bIns="21600" anchor="ctr" anchorCtr="1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223" name="Google Shape;223;p24"/>
          <p:cNvCxnSpPr/>
          <p:nvPr/>
        </p:nvCxnSpPr>
        <p:spPr>
          <a:xfrm>
            <a:off x="0" y="4500588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24" name="Google Shape;224;p24" descr="A blue and black 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65977" y="4433552"/>
            <a:ext cx="1140551" cy="80597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C4A783E-C0F2-7FD1-53FE-B40961F99FBE}"/>
              </a:ext>
            </a:extLst>
          </p:cNvPr>
          <p:cNvSpPr txBox="1"/>
          <p:nvPr/>
        </p:nvSpPr>
        <p:spPr>
          <a:xfrm>
            <a:off x="206802" y="1578838"/>
            <a:ext cx="500948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Montserrat" panose="00000500000000000000" pitchFamily="2" charset="0"/>
              </a:rPr>
              <a:t>2018-ci </a:t>
            </a:r>
            <a:r>
              <a:rPr lang="en-US" dirty="0" err="1">
                <a:latin typeface="Montserrat" panose="00000500000000000000" pitchFamily="2" charset="0"/>
              </a:rPr>
              <a:t>ildə</a:t>
            </a:r>
            <a:r>
              <a:rPr lang="en-US" dirty="0">
                <a:latin typeface="Montserrat" panose="00000500000000000000" pitchFamily="2" charset="0"/>
              </a:rPr>
              <a:t> Qlik </a:t>
            </a:r>
            <a:r>
              <a:rPr lang="en-US" dirty="0" err="1">
                <a:latin typeface="Montserrat" panose="00000500000000000000" pitchFamily="2" charset="0"/>
              </a:rPr>
              <a:t>proqram</a:t>
            </a:r>
            <a:r>
              <a:rPr lang="en-US" dirty="0">
                <a:latin typeface="Montserrat" panose="00000500000000000000" pitchFamily="2" charset="0"/>
              </a:rPr>
              <a:t> </a:t>
            </a:r>
            <a:r>
              <a:rPr lang="en-US" dirty="0" err="1">
                <a:latin typeface="Montserrat" panose="00000500000000000000" pitchFamily="2" charset="0"/>
              </a:rPr>
              <a:t>təminatçısı</a:t>
            </a:r>
            <a:r>
              <a:rPr lang="en-US" dirty="0">
                <a:latin typeface="Montserrat" panose="00000500000000000000" pitchFamily="2" charset="0"/>
              </a:rPr>
              <a:t> </a:t>
            </a:r>
            <a:r>
              <a:rPr lang="en-US" dirty="0" err="1">
                <a:latin typeface="Montserrat" panose="00000500000000000000" pitchFamily="2" charset="0"/>
              </a:rPr>
              <a:t>tərəfindən</a:t>
            </a:r>
            <a:r>
              <a:rPr lang="en-US" dirty="0">
                <a:latin typeface="Montserrat" panose="00000500000000000000" pitchFamily="2" charset="0"/>
              </a:rPr>
              <a:t> </a:t>
            </a:r>
            <a:r>
              <a:rPr lang="en-US" dirty="0" err="1">
                <a:latin typeface="Montserrat" panose="00000500000000000000" pitchFamily="2" charset="0"/>
              </a:rPr>
              <a:t>aparılan</a:t>
            </a:r>
            <a:r>
              <a:rPr lang="en-US" dirty="0">
                <a:latin typeface="Montserrat" panose="00000500000000000000" pitchFamily="2" charset="0"/>
              </a:rPr>
              <a:t> "Lead with Data - How to Drive Data Literacy in the Enterprise" </a:t>
            </a:r>
            <a:r>
              <a:rPr lang="en-US" dirty="0" err="1">
                <a:latin typeface="Montserrat" panose="00000500000000000000" pitchFamily="2" charset="0"/>
              </a:rPr>
              <a:t>adlı</a:t>
            </a:r>
            <a:r>
              <a:rPr lang="en-US" dirty="0">
                <a:latin typeface="Montserrat" panose="00000500000000000000" pitchFamily="2" charset="0"/>
              </a:rPr>
              <a:t> </a:t>
            </a:r>
            <a:r>
              <a:rPr lang="en-US" dirty="0" err="1">
                <a:latin typeface="Montserrat" panose="00000500000000000000" pitchFamily="2" charset="0"/>
              </a:rPr>
              <a:t>sorğuda</a:t>
            </a:r>
            <a:r>
              <a:rPr lang="en-US" dirty="0">
                <a:latin typeface="Montserrat" panose="00000500000000000000" pitchFamily="2" charset="0"/>
              </a:rPr>
              <a:t>, </a:t>
            </a:r>
            <a:r>
              <a:rPr lang="en-US" dirty="0" err="1">
                <a:latin typeface="Montserrat" panose="00000500000000000000" pitchFamily="2" charset="0"/>
              </a:rPr>
              <a:t>biznes</a:t>
            </a:r>
            <a:r>
              <a:rPr lang="en-US" dirty="0">
                <a:latin typeface="Montserrat" panose="00000500000000000000" pitchFamily="2" charset="0"/>
              </a:rPr>
              <a:t> </a:t>
            </a:r>
            <a:r>
              <a:rPr lang="en-US" dirty="0" err="1">
                <a:latin typeface="Montserrat" panose="00000500000000000000" pitchFamily="2" charset="0"/>
              </a:rPr>
              <a:t>qərarverənlərin</a:t>
            </a:r>
            <a:r>
              <a:rPr lang="en-US" dirty="0">
                <a:latin typeface="Montserrat" panose="00000500000000000000" pitchFamily="2" charset="0"/>
              </a:rPr>
              <a:t> 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Montserrat" panose="00000500000000000000" pitchFamily="2" charset="0"/>
              </a:rPr>
              <a:t>24%</a:t>
            </a:r>
            <a:r>
              <a:rPr lang="en-US" dirty="0">
                <a:latin typeface="Montserrat" panose="00000500000000000000" pitchFamily="2" charset="0"/>
              </a:rPr>
              <a:t>-ü </a:t>
            </a:r>
            <a:r>
              <a:rPr lang="en-US" dirty="0" err="1">
                <a:latin typeface="Montserrat" panose="00000500000000000000" pitchFamily="2" charset="0"/>
              </a:rPr>
              <a:t>öz</a:t>
            </a:r>
            <a:r>
              <a:rPr lang="en-US" dirty="0">
                <a:latin typeface="Montserrat" panose="00000500000000000000" pitchFamily="2" charset="0"/>
              </a:rPr>
              <a:t> data </a:t>
            </a:r>
            <a:r>
              <a:rPr lang="en-US" dirty="0" err="1">
                <a:latin typeface="Montserrat" panose="00000500000000000000" pitchFamily="2" charset="0"/>
              </a:rPr>
              <a:t>savadlılığına</a:t>
            </a:r>
            <a:r>
              <a:rPr lang="en-US" dirty="0">
                <a:latin typeface="Montserrat" panose="00000500000000000000" pitchFamily="2" charset="0"/>
              </a:rPr>
              <a:t> tam </a:t>
            </a:r>
            <a:r>
              <a:rPr lang="en-US" dirty="0" err="1">
                <a:latin typeface="Montserrat" panose="00000500000000000000" pitchFamily="2" charset="0"/>
              </a:rPr>
              <a:t>inandıqlarını</a:t>
            </a:r>
            <a:r>
              <a:rPr lang="en-US" dirty="0">
                <a:latin typeface="Montserrat" panose="00000500000000000000" pitchFamily="2" charset="0"/>
              </a:rPr>
              <a:t> </a:t>
            </a:r>
            <a:r>
              <a:rPr lang="en-US" dirty="0" err="1">
                <a:latin typeface="Montserrat" panose="00000500000000000000" pitchFamily="2" charset="0"/>
              </a:rPr>
              <a:t>bildirdi</a:t>
            </a:r>
            <a:r>
              <a:rPr lang="en-US" dirty="0">
                <a:latin typeface="Montserrat" panose="00000500000000000000" pitchFamily="2" charset="0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90603C-AEE7-FB65-E7A6-500333C26C14}"/>
              </a:ext>
            </a:extLst>
          </p:cNvPr>
          <p:cNvSpPr txBox="1"/>
          <p:nvPr/>
        </p:nvSpPr>
        <p:spPr>
          <a:xfrm>
            <a:off x="234683" y="3323042"/>
            <a:ext cx="513015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latin typeface="Montserrat" panose="00000500000000000000" pitchFamily="2" charset="0"/>
              </a:rPr>
              <a:t>Əlavə</a:t>
            </a:r>
            <a:r>
              <a:rPr lang="en-US" dirty="0">
                <a:latin typeface="Montserrat" panose="00000500000000000000" pitchFamily="2" charset="0"/>
              </a:rPr>
              <a:t> </a:t>
            </a:r>
            <a:r>
              <a:rPr lang="en-US" dirty="0" err="1">
                <a:latin typeface="Montserrat" panose="00000500000000000000" pitchFamily="2" charset="0"/>
              </a:rPr>
              <a:t>olaraq</a:t>
            </a:r>
            <a:r>
              <a:rPr lang="en-US" dirty="0">
                <a:latin typeface="Montserrat" panose="00000500000000000000" pitchFamily="2" charset="0"/>
              </a:rPr>
              <a:t>, </a:t>
            </a:r>
            <a:r>
              <a:rPr lang="en-US" dirty="0" err="1">
                <a:latin typeface="Montserrat" panose="00000500000000000000" pitchFamily="2" charset="0"/>
              </a:rPr>
              <a:t>təşkilatdakı</a:t>
            </a:r>
            <a:r>
              <a:rPr lang="en-US" dirty="0">
                <a:latin typeface="Montserrat" panose="00000500000000000000" pitchFamily="2" charset="0"/>
              </a:rPr>
              <a:t> </a:t>
            </a:r>
            <a:r>
              <a:rPr lang="en-US" dirty="0" err="1">
                <a:latin typeface="Montserrat" panose="00000500000000000000" pitchFamily="2" charset="0"/>
              </a:rPr>
              <a:t>digər</a:t>
            </a:r>
            <a:r>
              <a:rPr lang="en-US" dirty="0">
                <a:latin typeface="Montserrat" panose="00000500000000000000" pitchFamily="2" charset="0"/>
              </a:rPr>
              <a:t> </a:t>
            </a:r>
            <a:r>
              <a:rPr lang="en-US" dirty="0" err="1">
                <a:latin typeface="Montserrat" panose="00000500000000000000" pitchFamily="2" charset="0"/>
              </a:rPr>
              <a:t>şəxslər</a:t>
            </a:r>
            <a:r>
              <a:rPr lang="en-US" dirty="0">
                <a:latin typeface="Montserrat" panose="00000500000000000000" pitchFamily="2" charset="0"/>
              </a:rPr>
              <a:t> </a:t>
            </a:r>
            <a:r>
              <a:rPr lang="en-US" dirty="0" err="1">
                <a:latin typeface="Montserrat" panose="00000500000000000000" pitchFamily="2" charset="0"/>
              </a:rPr>
              <a:t>tərəfindən</a:t>
            </a:r>
            <a:r>
              <a:rPr lang="en-US" dirty="0">
                <a:latin typeface="Montserrat" panose="00000500000000000000" pitchFamily="2" charset="0"/>
              </a:rPr>
              <a:t> 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Montserrat" panose="00000500000000000000" pitchFamily="2" charset="0"/>
              </a:rPr>
              <a:t>32%</a:t>
            </a:r>
            <a:r>
              <a:rPr lang="en-US" dirty="0">
                <a:latin typeface="Montserrat" panose="00000500000000000000" pitchFamily="2" charset="0"/>
              </a:rPr>
              <a:t> </a:t>
            </a:r>
            <a:r>
              <a:rPr lang="en-US" dirty="0" err="1">
                <a:latin typeface="Montserrat" panose="00000500000000000000" pitchFamily="2" charset="0"/>
              </a:rPr>
              <a:t>yüksək</a:t>
            </a:r>
            <a:r>
              <a:rPr lang="en-US" dirty="0">
                <a:latin typeface="Montserrat" panose="00000500000000000000" pitchFamily="2" charset="0"/>
              </a:rPr>
              <a:t> </a:t>
            </a:r>
            <a:r>
              <a:rPr lang="en-US" dirty="0" err="1">
                <a:latin typeface="Montserrat" panose="00000500000000000000" pitchFamily="2" charset="0"/>
              </a:rPr>
              <a:t>rəhbər</a:t>
            </a:r>
            <a:r>
              <a:rPr lang="en-US" dirty="0">
                <a:latin typeface="Montserrat" panose="00000500000000000000" pitchFamily="2" charset="0"/>
              </a:rPr>
              <a:t> data </a:t>
            </a:r>
            <a:r>
              <a:rPr lang="en-US" dirty="0" err="1">
                <a:latin typeface="Montserrat" panose="00000500000000000000" pitchFamily="2" charset="0"/>
              </a:rPr>
              <a:t>savadlı</a:t>
            </a:r>
            <a:r>
              <a:rPr lang="en-US" dirty="0">
                <a:latin typeface="Montserrat" panose="00000500000000000000" pitchFamily="2" charset="0"/>
              </a:rPr>
              <a:t> </a:t>
            </a:r>
            <a:r>
              <a:rPr lang="en-US" dirty="0" err="1">
                <a:latin typeface="Montserrat" panose="00000500000000000000" pitchFamily="2" charset="0"/>
              </a:rPr>
              <a:t>kimi</a:t>
            </a:r>
            <a:r>
              <a:rPr lang="en-US" dirty="0">
                <a:latin typeface="Montserrat" panose="00000500000000000000" pitchFamily="2" charset="0"/>
              </a:rPr>
              <a:t> </a:t>
            </a:r>
            <a:r>
              <a:rPr lang="en-US" dirty="0" err="1">
                <a:latin typeface="Montserrat" panose="00000500000000000000" pitchFamily="2" charset="0"/>
              </a:rPr>
              <a:t>qiymətləndirilir</a:t>
            </a:r>
            <a:r>
              <a:rPr lang="en-US" dirty="0">
                <a:latin typeface="Montserrat" panose="00000500000000000000" pitchFamily="2" charset="0"/>
              </a:rPr>
              <a:t>.</a:t>
            </a:r>
          </a:p>
          <a:p>
            <a:r>
              <a:rPr lang="en-US" dirty="0" err="1">
                <a:latin typeface="Montserrat" panose="00000500000000000000" pitchFamily="2" charset="0"/>
              </a:rPr>
              <a:t>Və</a:t>
            </a:r>
            <a:r>
              <a:rPr lang="en-US" dirty="0">
                <a:latin typeface="Montserrat" panose="00000500000000000000" pitchFamily="2" charset="0"/>
              </a:rPr>
              <a:t> </a:t>
            </a:r>
            <a:r>
              <a:rPr lang="en-US" dirty="0" err="1">
                <a:latin typeface="Montserrat" panose="00000500000000000000" pitchFamily="2" charset="0"/>
              </a:rPr>
              <a:t>yalnız</a:t>
            </a:r>
            <a:r>
              <a:rPr lang="en-US" dirty="0">
                <a:latin typeface="Montserrat" panose="00000500000000000000" pitchFamily="2" charset="0"/>
              </a:rPr>
              <a:t> 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Montserrat" panose="00000500000000000000" pitchFamily="2" charset="0"/>
              </a:rPr>
              <a:t>21%</a:t>
            </a:r>
            <a:r>
              <a:rPr lang="en-US" dirty="0">
                <a:latin typeface="Montserrat" panose="00000500000000000000" pitchFamily="2" charset="0"/>
              </a:rPr>
              <a:t> (16-24 </a:t>
            </a:r>
            <a:r>
              <a:rPr lang="en-US" dirty="0" err="1">
                <a:latin typeface="Montserrat" panose="00000500000000000000" pitchFamily="2" charset="0"/>
              </a:rPr>
              <a:t>yaş</a:t>
            </a:r>
            <a:r>
              <a:rPr lang="en-US" dirty="0">
                <a:latin typeface="Montserrat" panose="00000500000000000000" pitchFamily="2" charset="0"/>
              </a:rPr>
              <a:t> </a:t>
            </a:r>
            <a:r>
              <a:rPr lang="en-US" dirty="0" err="1">
                <a:latin typeface="Montserrat" panose="00000500000000000000" pitchFamily="2" charset="0"/>
              </a:rPr>
              <a:t>arası</a:t>
            </a:r>
            <a:r>
              <a:rPr lang="en-US" dirty="0">
                <a:latin typeface="Montserrat" panose="00000500000000000000" pitchFamily="2" charset="0"/>
              </a:rPr>
              <a:t>) </a:t>
            </a:r>
            <a:r>
              <a:rPr lang="en-US" dirty="0" err="1">
                <a:latin typeface="Montserrat" panose="00000500000000000000" pitchFamily="2" charset="0"/>
              </a:rPr>
              <a:t>şəxslər</a:t>
            </a:r>
            <a:r>
              <a:rPr lang="en-US" dirty="0">
                <a:latin typeface="Montserrat" panose="00000500000000000000" pitchFamily="2" charset="0"/>
              </a:rPr>
              <a:t> </a:t>
            </a:r>
            <a:r>
              <a:rPr lang="en-US" dirty="0" err="1">
                <a:latin typeface="Montserrat" panose="00000500000000000000" pitchFamily="2" charset="0"/>
              </a:rPr>
              <a:t>əslində</a:t>
            </a:r>
            <a:r>
              <a:rPr lang="en-US" dirty="0">
                <a:latin typeface="Montserrat" panose="00000500000000000000" pitchFamily="2" charset="0"/>
              </a:rPr>
              <a:t> data </a:t>
            </a:r>
            <a:r>
              <a:rPr lang="en-US" dirty="0" err="1">
                <a:latin typeface="Montserrat" panose="00000500000000000000" pitchFamily="2" charset="0"/>
              </a:rPr>
              <a:t>savadlıdır</a:t>
            </a:r>
            <a:r>
              <a:rPr lang="en-US" dirty="0">
                <a:latin typeface="Montserrat" panose="00000500000000000000" pitchFamily="2" charset="0"/>
              </a:rPr>
              <a:t>.</a:t>
            </a:r>
          </a:p>
        </p:txBody>
      </p:sp>
    </p:spTree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5"/>
          <p:cNvSpPr txBox="1">
            <a:spLocks noGrp="1"/>
          </p:cNvSpPr>
          <p:nvPr>
            <p:ph type="title"/>
          </p:nvPr>
        </p:nvSpPr>
        <p:spPr>
          <a:xfrm>
            <a:off x="0" y="455691"/>
            <a:ext cx="9144000" cy="807413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 sz="2000" dirty="0"/>
              <a:t>Data savadlılığı kodlaşdırma və ya data təhlili </a:t>
            </a:r>
            <a:r>
              <a:rPr lang="az-Latn-AZ" sz="2000" dirty="0"/>
              <a:t>zamanı</a:t>
            </a:r>
            <a:r>
              <a:rPr lang="en" sz="2000" dirty="0"/>
              <a:t> riyaziyyatı başa düşmək kimi texniki bacarıqlarla bağlı deyil..</a:t>
            </a:r>
            <a:r>
              <a:rPr lang="az-Latn-AZ" sz="2000" dirty="0"/>
              <a:t>.</a:t>
            </a:r>
            <a:endParaRPr sz="2000" dirty="0"/>
          </a:p>
        </p:txBody>
      </p:sp>
      <p:cxnSp>
        <p:nvCxnSpPr>
          <p:cNvPr id="297" name="Google Shape;297;p25"/>
          <p:cNvCxnSpPr/>
          <p:nvPr/>
        </p:nvCxnSpPr>
        <p:spPr>
          <a:xfrm>
            <a:off x="0" y="4500588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98" name="Google Shape;298;p25" descr="A blue and black 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65977" y="4433552"/>
            <a:ext cx="1140551" cy="805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light bulb with a black background&#10;&#10;AI-generated content may be incorrect.">
            <a:extLst>
              <a:ext uri="{FF2B5EF4-FFF2-40B4-BE49-F238E27FC236}">
                <a16:creationId xmlns:a16="http://schemas.microsoft.com/office/drawing/2014/main" id="{57058800-BDF5-BA5B-771F-2F63627A2C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3947" y="1876925"/>
            <a:ext cx="1946949" cy="1946949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0">
          <a:extLst>
            <a:ext uri="{FF2B5EF4-FFF2-40B4-BE49-F238E27FC236}">
              <a16:creationId xmlns:a16="http://schemas.microsoft.com/office/drawing/2014/main" id="{9067B70D-7D0E-5275-1923-16145A141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41">
            <a:extLst>
              <a:ext uri="{FF2B5EF4-FFF2-40B4-BE49-F238E27FC236}">
                <a16:creationId xmlns:a16="http://schemas.microsoft.com/office/drawing/2014/main" id="{5FC22496-C938-865F-1627-E480522AA8D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0" y="265149"/>
            <a:ext cx="9144000" cy="508523"/>
          </a:xfrm>
          <a:prstGeom prst="rect">
            <a:avLst/>
          </a:prstGeom>
          <a:solidFill>
            <a:schemeClr val="tx1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bg1"/>
                </a:solidFill>
              </a:rPr>
              <a:t>  </a:t>
            </a:r>
            <a:r>
              <a:rPr lang="az-Latn-AZ" sz="2800" dirty="0">
                <a:solidFill>
                  <a:schemeClr val="bg1"/>
                </a:solidFill>
              </a:rPr>
              <a:t>Data savadlı olmağın üstünlükləri</a:t>
            </a:r>
            <a:endParaRPr sz="2800" dirty="0">
              <a:solidFill>
                <a:schemeClr val="bg1"/>
              </a:solidFill>
            </a:endParaRPr>
          </a:p>
        </p:txBody>
      </p:sp>
      <p:cxnSp>
        <p:nvCxnSpPr>
          <p:cNvPr id="2" name="Google Shape;118;p20">
            <a:extLst>
              <a:ext uri="{FF2B5EF4-FFF2-40B4-BE49-F238E27FC236}">
                <a16:creationId xmlns:a16="http://schemas.microsoft.com/office/drawing/2014/main" id="{D5CF91E0-78D6-FB75-BA5B-0A09284EE066}"/>
              </a:ext>
            </a:extLst>
          </p:cNvPr>
          <p:cNvCxnSpPr/>
          <p:nvPr/>
        </p:nvCxnSpPr>
        <p:spPr>
          <a:xfrm>
            <a:off x="0" y="4491194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" name="Google Shape;119;p20" descr="A blue and black logo&#10;&#10;Description automatically generated">
            <a:extLst>
              <a:ext uri="{FF2B5EF4-FFF2-40B4-BE49-F238E27FC236}">
                <a16:creationId xmlns:a16="http://schemas.microsoft.com/office/drawing/2014/main" id="{89884E3C-78DC-2F0A-3711-4C03712702E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65977" y="4433552"/>
            <a:ext cx="1140551" cy="805971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CC995106-0F98-47BC-450B-4E76058119AC}"/>
              </a:ext>
            </a:extLst>
          </p:cNvPr>
          <p:cNvSpPr/>
          <p:nvPr/>
        </p:nvSpPr>
        <p:spPr>
          <a:xfrm>
            <a:off x="209110" y="953455"/>
            <a:ext cx="1641586" cy="1598581"/>
          </a:xfrm>
          <a:prstGeom prst="ellipse">
            <a:avLst/>
          </a:prstGeom>
          <a:solidFill>
            <a:srgbClr val="CAD7EC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z-Latn-AZ" dirty="0"/>
          </a:p>
          <a:p>
            <a:pPr algn="ctr"/>
            <a:endParaRPr lang="az-Latn-AZ" sz="1100" dirty="0">
              <a:solidFill>
                <a:schemeClr val="accent2"/>
              </a:solidFill>
            </a:endParaRPr>
          </a:p>
          <a:p>
            <a:pPr algn="ctr"/>
            <a:r>
              <a:rPr lang="en-US" sz="1100" dirty="0" err="1">
                <a:solidFill>
                  <a:schemeClr val="accent2"/>
                </a:solidFill>
              </a:rPr>
              <a:t>Daha</a:t>
            </a:r>
            <a:r>
              <a:rPr lang="en-US" sz="1100" dirty="0">
                <a:solidFill>
                  <a:schemeClr val="accent2"/>
                </a:solidFill>
              </a:rPr>
              <a:t> </a:t>
            </a:r>
            <a:r>
              <a:rPr lang="en-US" sz="1100" dirty="0" err="1">
                <a:solidFill>
                  <a:schemeClr val="accent2"/>
                </a:solidFill>
              </a:rPr>
              <a:t>Dəqiq</a:t>
            </a:r>
            <a:r>
              <a:rPr lang="en-US" sz="1100" dirty="0">
                <a:solidFill>
                  <a:schemeClr val="accent2"/>
                </a:solidFill>
              </a:rPr>
              <a:t> </a:t>
            </a:r>
            <a:r>
              <a:rPr lang="en-US" sz="1100" dirty="0" err="1">
                <a:solidFill>
                  <a:schemeClr val="accent2"/>
                </a:solidFill>
              </a:rPr>
              <a:t>Qərarvermə</a:t>
            </a:r>
            <a:endParaRPr lang="az-Latn-AZ" sz="1100" dirty="0">
              <a:solidFill>
                <a:schemeClr val="accent2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5540B48-DEE8-6417-FC63-CE468E34EA6A}"/>
              </a:ext>
            </a:extLst>
          </p:cNvPr>
          <p:cNvSpPr/>
          <p:nvPr/>
        </p:nvSpPr>
        <p:spPr>
          <a:xfrm>
            <a:off x="7721067" y="782740"/>
            <a:ext cx="393030" cy="341430"/>
          </a:xfrm>
          <a:prstGeom prst="ellipse">
            <a:avLst/>
          </a:prstGeom>
          <a:solidFill>
            <a:schemeClr val="accent3">
              <a:lumMod val="40000"/>
              <a:lumOff val="60000"/>
              <a:alpha val="1019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67ACBAA-AE2E-7BD7-FE23-6B8F51863669}"/>
              </a:ext>
            </a:extLst>
          </p:cNvPr>
          <p:cNvSpPr/>
          <p:nvPr/>
        </p:nvSpPr>
        <p:spPr>
          <a:xfrm>
            <a:off x="2427611" y="928254"/>
            <a:ext cx="1641586" cy="1598581"/>
          </a:xfrm>
          <a:prstGeom prst="ellipse">
            <a:avLst/>
          </a:prstGeom>
          <a:solidFill>
            <a:srgbClr val="CAD7EC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z-Latn-AZ" sz="1100" dirty="0">
              <a:solidFill>
                <a:schemeClr val="accent2"/>
              </a:solidFill>
            </a:endParaRPr>
          </a:p>
          <a:p>
            <a:pPr algn="ctr"/>
            <a:endParaRPr lang="az-Latn-AZ" sz="1100" dirty="0">
              <a:solidFill>
                <a:schemeClr val="accent2"/>
              </a:solidFill>
            </a:endParaRPr>
          </a:p>
          <a:p>
            <a:pPr algn="ctr"/>
            <a:r>
              <a:rPr lang="en-US" sz="1100" dirty="0" err="1">
                <a:solidFill>
                  <a:schemeClr val="accent2"/>
                </a:solidFill>
              </a:rPr>
              <a:t>İş</a:t>
            </a:r>
            <a:r>
              <a:rPr lang="en-US" sz="1100" dirty="0">
                <a:solidFill>
                  <a:schemeClr val="accent2"/>
                </a:solidFill>
              </a:rPr>
              <a:t> </a:t>
            </a:r>
            <a:r>
              <a:rPr lang="en-US" sz="1100" dirty="0" err="1">
                <a:solidFill>
                  <a:schemeClr val="accent2"/>
                </a:solidFill>
              </a:rPr>
              <a:t>Proseslərinin</a:t>
            </a:r>
            <a:r>
              <a:rPr lang="en-US" sz="1100" dirty="0">
                <a:solidFill>
                  <a:schemeClr val="accent2"/>
                </a:solidFill>
              </a:rPr>
              <a:t> </a:t>
            </a:r>
            <a:r>
              <a:rPr lang="en-US" sz="1100" dirty="0" err="1">
                <a:solidFill>
                  <a:schemeClr val="accent2"/>
                </a:solidFill>
              </a:rPr>
              <a:t>Optimizasiyası</a:t>
            </a:r>
            <a:endParaRPr lang="az-Latn-AZ" sz="1100" dirty="0">
              <a:solidFill>
                <a:schemeClr val="accent2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77AE67A-2144-B876-C30C-116C6EAB4636}"/>
              </a:ext>
            </a:extLst>
          </p:cNvPr>
          <p:cNvSpPr/>
          <p:nvPr/>
        </p:nvSpPr>
        <p:spPr>
          <a:xfrm>
            <a:off x="4646113" y="889855"/>
            <a:ext cx="1641586" cy="1598581"/>
          </a:xfrm>
          <a:prstGeom prst="ellipse">
            <a:avLst/>
          </a:prstGeom>
          <a:solidFill>
            <a:srgbClr val="CAD7EC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z-Latn-AZ" sz="1200" dirty="0">
              <a:solidFill>
                <a:schemeClr val="accent2"/>
              </a:solidFill>
            </a:endParaRPr>
          </a:p>
          <a:p>
            <a:pPr algn="ctr"/>
            <a:endParaRPr lang="az-Latn-AZ" sz="1200" dirty="0">
              <a:solidFill>
                <a:schemeClr val="accent2"/>
              </a:solidFill>
            </a:endParaRPr>
          </a:p>
          <a:p>
            <a:pPr algn="ctr"/>
            <a:r>
              <a:rPr lang="en-US" sz="1200" dirty="0">
                <a:solidFill>
                  <a:schemeClr val="accent2"/>
                </a:solidFill>
              </a:rPr>
              <a:t>Riskin </a:t>
            </a:r>
            <a:r>
              <a:rPr lang="en-US" sz="1200" dirty="0" err="1">
                <a:solidFill>
                  <a:schemeClr val="accent2"/>
                </a:solidFill>
              </a:rPr>
              <a:t>azaldılması</a:t>
            </a:r>
            <a:endParaRPr lang="az-Latn-AZ" sz="1200" dirty="0">
              <a:solidFill>
                <a:schemeClr val="accent2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6F438D9-9E65-A01A-4A14-374E55078450}"/>
              </a:ext>
            </a:extLst>
          </p:cNvPr>
          <p:cNvSpPr/>
          <p:nvPr/>
        </p:nvSpPr>
        <p:spPr>
          <a:xfrm>
            <a:off x="6864615" y="889854"/>
            <a:ext cx="1641586" cy="1598581"/>
          </a:xfrm>
          <a:prstGeom prst="ellipse">
            <a:avLst/>
          </a:prstGeom>
          <a:solidFill>
            <a:srgbClr val="CAD7EC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z-Latn-AZ" dirty="0">
              <a:solidFill>
                <a:schemeClr val="tx1"/>
              </a:solidFill>
            </a:endParaRPr>
          </a:p>
          <a:p>
            <a:pPr algn="ctr"/>
            <a:endParaRPr lang="az-Latn-AZ" sz="1100" dirty="0">
              <a:solidFill>
                <a:schemeClr val="accent2"/>
              </a:solidFill>
            </a:endParaRPr>
          </a:p>
          <a:p>
            <a:pPr algn="ctr"/>
            <a:r>
              <a:rPr lang="en-US" sz="1100" dirty="0" err="1">
                <a:solidFill>
                  <a:schemeClr val="accent2"/>
                </a:solidFill>
              </a:rPr>
              <a:t>Müştəri</a:t>
            </a:r>
            <a:r>
              <a:rPr lang="en-US" sz="1100" dirty="0">
                <a:solidFill>
                  <a:schemeClr val="accent2"/>
                </a:solidFill>
              </a:rPr>
              <a:t> </a:t>
            </a:r>
            <a:r>
              <a:rPr lang="en-US" sz="1100" dirty="0" err="1">
                <a:solidFill>
                  <a:schemeClr val="accent2"/>
                </a:solidFill>
              </a:rPr>
              <a:t>Yönümlü</a:t>
            </a:r>
            <a:r>
              <a:rPr lang="en-US" sz="1100" dirty="0">
                <a:solidFill>
                  <a:schemeClr val="accent2"/>
                </a:solidFill>
              </a:rPr>
              <a:t> </a:t>
            </a:r>
            <a:r>
              <a:rPr lang="en-US" sz="1100" dirty="0" err="1">
                <a:solidFill>
                  <a:schemeClr val="accent2"/>
                </a:solidFill>
              </a:rPr>
              <a:t>Yanaşma</a:t>
            </a:r>
            <a:endParaRPr lang="en-US" sz="1100" dirty="0">
              <a:solidFill>
                <a:schemeClr val="accent2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802A96B-2072-9280-E882-A68102723565}"/>
              </a:ext>
            </a:extLst>
          </p:cNvPr>
          <p:cNvSpPr/>
          <p:nvPr/>
        </p:nvSpPr>
        <p:spPr>
          <a:xfrm>
            <a:off x="258775" y="2731819"/>
            <a:ext cx="1641586" cy="1598581"/>
          </a:xfrm>
          <a:prstGeom prst="ellipse">
            <a:avLst/>
          </a:prstGeom>
          <a:solidFill>
            <a:srgbClr val="CAD7EC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z-Latn-AZ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accent2"/>
              </a:solidFill>
            </a:endParaRPr>
          </a:p>
          <a:p>
            <a:pPr algn="ctr"/>
            <a:r>
              <a:rPr lang="en-US" sz="1200" dirty="0" err="1">
                <a:solidFill>
                  <a:schemeClr val="accent2"/>
                </a:solidFill>
              </a:rPr>
              <a:t>Rəqabət</a:t>
            </a:r>
            <a:r>
              <a:rPr lang="en-US" sz="1200" dirty="0">
                <a:solidFill>
                  <a:schemeClr val="accent2"/>
                </a:solidFill>
              </a:rPr>
              <a:t> </a:t>
            </a:r>
            <a:r>
              <a:rPr lang="en-US" sz="1200" dirty="0" err="1">
                <a:solidFill>
                  <a:schemeClr val="accent2"/>
                </a:solidFill>
              </a:rPr>
              <a:t>üstünlüyü</a:t>
            </a:r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58106D6-FB05-4D5A-B67D-FAD59751E861}"/>
              </a:ext>
            </a:extLst>
          </p:cNvPr>
          <p:cNvSpPr/>
          <p:nvPr/>
        </p:nvSpPr>
        <p:spPr>
          <a:xfrm>
            <a:off x="2480557" y="2702440"/>
            <a:ext cx="1641586" cy="1598581"/>
          </a:xfrm>
          <a:prstGeom prst="ellipse">
            <a:avLst/>
          </a:prstGeom>
          <a:solidFill>
            <a:srgbClr val="CAD7EC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chemeClr val="accent2"/>
              </a:solidFill>
            </a:endParaRPr>
          </a:p>
          <a:p>
            <a:pPr algn="ctr"/>
            <a:endParaRPr lang="en-US" sz="1050" dirty="0">
              <a:solidFill>
                <a:schemeClr val="accent2"/>
              </a:solidFill>
            </a:endParaRPr>
          </a:p>
          <a:p>
            <a:pPr algn="ctr"/>
            <a:r>
              <a:rPr lang="en-US" sz="1050" dirty="0" err="1">
                <a:solidFill>
                  <a:schemeClr val="accent2"/>
                </a:solidFill>
              </a:rPr>
              <a:t>Yaxşılaşdırılmış</a:t>
            </a:r>
            <a:r>
              <a:rPr lang="en-US" sz="1050" dirty="0">
                <a:solidFill>
                  <a:schemeClr val="accent2"/>
                </a:solidFill>
              </a:rPr>
              <a:t> </a:t>
            </a:r>
            <a:r>
              <a:rPr lang="en-US" sz="1050" dirty="0" err="1">
                <a:solidFill>
                  <a:schemeClr val="accent2"/>
                </a:solidFill>
              </a:rPr>
              <a:t>ünsiyyət</a:t>
            </a:r>
            <a:endParaRPr lang="az-Latn-AZ" sz="1050" dirty="0">
              <a:solidFill>
                <a:schemeClr val="accent2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DC585EC-0FE6-D1CA-3472-5230DEF9366E}"/>
              </a:ext>
            </a:extLst>
          </p:cNvPr>
          <p:cNvSpPr/>
          <p:nvPr/>
        </p:nvSpPr>
        <p:spPr>
          <a:xfrm>
            <a:off x="4702339" y="2717008"/>
            <a:ext cx="1641586" cy="1598581"/>
          </a:xfrm>
          <a:prstGeom prst="ellipse">
            <a:avLst/>
          </a:prstGeom>
          <a:solidFill>
            <a:srgbClr val="CAD7EC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accent2"/>
              </a:solidFill>
            </a:endParaRPr>
          </a:p>
          <a:p>
            <a:pPr algn="ctr"/>
            <a:endParaRPr lang="en-US" sz="1200" dirty="0">
              <a:solidFill>
                <a:schemeClr val="accent2"/>
              </a:solidFill>
            </a:endParaRPr>
          </a:p>
          <a:p>
            <a:pPr algn="ctr"/>
            <a:r>
              <a:rPr lang="en-US" sz="1200" dirty="0">
                <a:solidFill>
                  <a:schemeClr val="accent2"/>
                </a:solidFill>
              </a:rPr>
              <a:t>Data </a:t>
            </a:r>
            <a:r>
              <a:rPr lang="en-US" sz="1200" dirty="0" err="1">
                <a:solidFill>
                  <a:schemeClr val="accent2"/>
                </a:solidFill>
              </a:rPr>
              <a:t>əsaslı</a:t>
            </a:r>
            <a:r>
              <a:rPr lang="en-US" sz="1200" dirty="0">
                <a:solidFill>
                  <a:schemeClr val="accent2"/>
                </a:solidFill>
              </a:rPr>
              <a:t> </a:t>
            </a:r>
            <a:r>
              <a:rPr lang="en-US" sz="1200" dirty="0" err="1">
                <a:solidFill>
                  <a:schemeClr val="accent2"/>
                </a:solidFill>
              </a:rPr>
              <a:t>innovasiya</a:t>
            </a:r>
            <a:endParaRPr lang="az-Latn-AZ" sz="1200" dirty="0">
              <a:solidFill>
                <a:schemeClr val="accent2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73EA11F-0B80-1078-226E-D9E90AE75E98}"/>
              </a:ext>
            </a:extLst>
          </p:cNvPr>
          <p:cNvSpPr/>
          <p:nvPr/>
        </p:nvSpPr>
        <p:spPr>
          <a:xfrm>
            <a:off x="6900274" y="2649229"/>
            <a:ext cx="1641586" cy="1598581"/>
          </a:xfrm>
          <a:prstGeom prst="ellipse">
            <a:avLst/>
          </a:prstGeom>
          <a:solidFill>
            <a:srgbClr val="CAD7EC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z-Latn-AZ" sz="1200" dirty="0">
              <a:solidFill>
                <a:schemeClr val="accent2"/>
              </a:solidFill>
            </a:endParaRPr>
          </a:p>
          <a:p>
            <a:pPr algn="ctr"/>
            <a:endParaRPr lang="az-Latn-AZ" sz="1200" dirty="0">
              <a:solidFill>
                <a:schemeClr val="accent2"/>
              </a:solidFill>
            </a:endParaRPr>
          </a:p>
          <a:p>
            <a:pPr algn="ctr"/>
            <a:r>
              <a:rPr lang="en-US" sz="1200" dirty="0" err="1">
                <a:solidFill>
                  <a:schemeClr val="accent2"/>
                </a:solidFill>
              </a:rPr>
              <a:t>Etik</a:t>
            </a:r>
            <a:r>
              <a:rPr lang="en-US" sz="1200" dirty="0">
                <a:solidFill>
                  <a:schemeClr val="accent2"/>
                </a:solidFill>
              </a:rPr>
              <a:t> data </a:t>
            </a:r>
            <a:r>
              <a:rPr lang="en-US" sz="1200" dirty="0" err="1">
                <a:solidFill>
                  <a:schemeClr val="accent2"/>
                </a:solidFill>
              </a:rPr>
              <a:t>istifadəsi</a:t>
            </a:r>
            <a:endParaRPr lang="az-Latn-AZ" sz="12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664003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28"/>
          <p:cNvSpPr txBox="1">
            <a:spLocks noGrp="1"/>
          </p:cNvSpPr>
          <p:nvPr>
            <p:ph type="subTitle" idx="1"/>
          </p:nvPr>
        </p:nvSpPr>
        <p:spPr>
          <a:xfrm>
            <a:off x="4685405" y="3648643"/>
            <a:ext cx="4452425" cy="76815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/>
              <a:t>DIKW modeli</a:t>
            </a:r>
            <a:endParaRPr sz="3200"/>
          </a:p>
        </p:txBody>
      </p:sp>
      <p:sp>
        <p:nvSpPr>
          <p:cNvPr id="378" name="Google Shape;378;p28"/>
          <p:cNvSpPr/>
          <p:nvPr/>
        </p:nvSpPr>
        <p:spPr>
          <a:xfrm>
            <a:off x="6477000" y="690262"/>
            <a:ext cx="1988126" cy="1831265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Mulish Medium"/>
              <a:ea typeface="Mulish Medium"/>
              <a:cs typeface="Mulish Medium"/>
              <a:sym typeface="Mulish Medium"/>
            </a:endParaRPr>
          </a:p>
        </p:txBody>
      </p:sp>
      <p:sp>
        <p:nvSpPr>
          <p:cNvPr id="379" name="Google Shape;379;p28"/>
          <p:cNvSpPr txBox="1"/>
          <p:nvPr/>
        </p:nvSpPr>
        <p:spPr>
          <a:xfrm>
            <a:off x="6825726" y="1248517"/>
            <a:ext cx="1286109" cy="617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en" sz="72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sz="72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0" name="Google Shape;380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888999"/>
            <a:ext cx="4874508" cy="267585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1" name="Google Shape;381;p28"/>
          <p:cNvCxnSpPr/>
          <p:nvPr/>
        </p:nvCxnSpPr>
        <p:spPr>
          <a:xfrm>
            <a:off x="0" y="4500588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82" name="Google Shape;382;p28" descr="A blue and black logo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65977" y="4433552"/>
            <a:ext cx="1140551" cy="805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29"/>
          <p:cNvSpPr/>
          <p:nvPr/>
        </p:nvSpPr>
        <p:spPr>
          <a:xfrm>
            <a:off x="0" y="-85940"/>
            <a:ext cx="9144000" cy="852755"/>
          </a:xfrm>
          <a:prstGeom prst="rect">
            <a:avLst/>
          </a:prstGeom>
          <a:solidFill>
            <a:schemeClr val="tx1"/>
          </a:solidFill>
          <a:ln w="254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Google Shape;388;p29"/>
          <p:cNvSpPr txBox="1">
            <a:spLocks noGrp="1"/>
          </p:cNvSpPr>
          <p:nvPr>
            <p:ph type="title"/>
          </p:nvPr>
        </p:nvSpPr>
        <p:spPr>
          <a:xfrm>
            <a:off x="439186" y="7324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</a:pPr>
            <a:r>
              <a:rPr lang="en" dirty="0">
                <a:solidFill>
                  <a:schemeClr val="bg1"/>
                </a:solidFill>
              </a:rPr>
              <a:t>DIKW modeli-Data</a:t>
            </a:r>
            <a:endParaRPr dirty="0">
              <a:solidFill>
                <a:schemeClr val="bg1"/>
              </a:solidFill>
            </a:endParaRPr>
          </a:p>
        </p:txBody>
      </p:sp>
      <p:pic>
        <p:nvPicPr>
          <p:cNvPr id="389" name="Google Shape;389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98031" y="1514368"/>
            <a:ext cx="4126894" cy="2893246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Google Shape;390;p29"/>
          <p:cNvSpPr txBox="1"/>
          <p:nvPr/>
        </p:nvSpPr>
        <p:spPr>
          <a:xfrm>
            <a:off x="96983" y="2483937"/>
            <a:ext cx="4585854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" sz="1400" b="0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Xam datalar boş müşahidələrdən və ya ölçmələrdən ibarətdir. </a:t>
            </a:r>
            <a:endParaRPr sz="14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az-Latn-AZ" sz="1400" b="0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İlkin olaraq </a:t>
            </a:r>
            <a:r>
              <a:rPr lang="en" sz="1400" b="0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mənası yoxdur. </a:t>
            </a:r>
            <a:endParaRPr sz="14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" sz="1400" b="0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Birləşdirilməmiş və emal edilməmişdir.</a:t>
            </a:r>
            <a:endParaRPr sz="14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91" name="Google Shape;391;p29"/>
          <p:cNvCxnSpPr/>
          <p:nvPr/>
        </p:nvCxnSpPr>
        <p:spPr>
          <a:xfrm>
            <a:off x="0" y="4500588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92" name="Google Shape;392;p29" descr="A blue and black logo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65977" y="4433552"/>
            <a:ext cx="1140551" cy="805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30"/>
          <p:cNvSpPr/>
          <p:nvPr/>
        </p:nvSpPr>
        <p:spPr>
          <a:xfrm>
            <a:off x="0" y="0"/>
            <a:ext cx="9144000" cy="852755"/>
          </a:xfrm>
          <a:prstGeom prst="rect">
            <a:avLst/>
          </a:prstGeom>
          <a:solidFill>
            <a:schemeClr val="tx1"/>
          </a:solidFill>
          <a:ln w="254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p30"/>
          <p:cNvSpPr txBox="1">
            <a:spLocks noGrp="1"/>
          </p:cNvSpPr>
          <p:nvPr>
            <p:ph type="title"/>
          </p:nvPr>
        </p:nvSpPr>
        <p:spPr>
          <a:xfrm>
            <a:off x="439186" y="7324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</a:pPr>
            <a:r>
              <a:rPr lang="en" dirty="0">
                <a:solidFill>
                  <a:schemeClr val="bg1"/>
                </a:solidFill>
              </a:rPr>
              <a:t>DIKW modeli-Information</a:t>
            </a:r>
            <a:endParaRPr dirty="0">
              <a:solidFill>
                <a:schemeClr val="bg1"/>
              </a:solidFill>
            </a:endParaRPr>
          </a:p>
        </p:txBody>
      </p:sp>
      <p:pic>
        <p:nvPicPr>
          <p:cNvPr id="399" name="Google Shape;399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31720" y="1514368"/>
            <a:ext cx="4059516" cy="2893246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30"/>
          <p:cNvSpPr txBox="1"/>
          <p:nvPr/>
        </p:nvSpPr>
        <p:spPr>
          <a:xfrm>
            <a:off x="252764" y="2370405"/>
            <a:ext cx="4585854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" sz="1400" b="0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İnformasiya kontekstdə yerləşdirilmiş xam datalardan ibarətdir.</a:t>
            </a:r>
            <a:endParaRPr sz="14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" sz="1400" b="0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Bu, adətən məlumatların düzgün yerləşdirilməsi və ya ümumiləşdirilməsi yolu ilə həyata keçirilir.</a:t>
            </a:r>
            <a:endParaRPr sz="14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01" name="Google Shape;401;p30"/>
          <p:cNvCxnSpPr/>
          <p:nvPr/>
        </p:nvCxnSpPr>
        <p:spPr>
          <a:xfrm>
            <a:off x="0" y="4500588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402" name="Google Shape;402;p30" descr="A blue and black logo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65977" y="4433552"/>
            <a:ext cx="1140551" cy="805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31"/>
          <p:cNvSpPr/>
          <p:nvPr/>
        </p:nvSpPr>
        <p:spPr>
          <a:xfrm>
            <a:off x="0" y="0"/>
            <a:ext cx="9144000" cy="852755"/>
          </a:xfrm>
          <a:prstGeom prst="rect">
            <a:avLst/>
          </a:prstGeom>
          <a:solidFill>
            <a:schemeClr val="tx1"/>
          </a:solidFill>
          <a:ln w="254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8" name="Google Shape;408;p31"/>
          <p:cNvSpPr txBox="1">
            <a:spLocks noGrp="1"/>
          </p:cNvSpPr>
          <p:nvPr>
            <p:ph type="title"/>
          </p:nvPr>
        </p:nvSpPr>
        <p:spPr>
          <a:xfrm>
            <a:off x="439186" y="7324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</a:pPr>
            <a:r>
              <a:rPr lang="en" dirty="0">
                <a:solidFill>
                  <a:schemeClr val="bg1"/>
                </a:solidFill>
              </a:rPr>
              <a:t>DIKW modeli-Knowledge</a:t>
            </a:r>
            <a:endParaRPr dirty="0">
              <a:solidFill>
                <a:schemeClr val="bg1"/>
              </a:solidFill>
            </a:endParaRPr>
          </a:p>
        </p:txBody>
      </p:sp>
      <p:pic>
        <p:nvPicPr>
          <p:cNvPr id="409" name="Google Shape;409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43022" y="1514368"/>
            <a:ext cx="4036911" cy="2893246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31"/>
          <p:cNvSpPr txBox="1"/>
          <p:nvPr/>
        </p:nvSpPr>
        <p:spPr>
          <a:xfrm>
            <a:off x="134386" y="2352737"/>
            <a:ext cx="4585854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" sz="1400" b="0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Knowledge pilləsində biz əlaqələr qurmaq, öyrənmək və məna çıxarmaq üçün dataları  birləşdiririk.</a:t>
            </a:r>
            <a:endParaRPr sz="14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" sz="1400" b="0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 Bu, adətən nümunələri aşkar etməklə, ümumiləşdirmələr və ya proqnozlar verməklə həyata keçirilir.</a:t>
            </a:r>
            <a:endParaRPr sz="14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11" name="Google Shape;411;p31"/>
          <p:cNvCxnSpPr/>
          <p:nvPr/>
        </p:nvCxnSpPr>
        <p:spPr>
          <a:xfrm>
            <a:off x="0" y="4500588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412" name="Google Shape;412;p31" descr="A blue and black logo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65977" y="4433552"/>
            <a:ext cx="1140551" cy="805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32"/>
          <p:cNvSpPr/>
          <p:nvPr/>
        </p:nvSpPr>
        <p:spPr>
          <a:xfrm>
            <a:off x="0" y="0"/>
            <a:ext cx="9144000" cy="852755"/>
          </a:xfrm>
          <a:prstGeom prst="rect">
            <a:avLst/>
          </a:prstGeom>
          <a:solidFill>
            <a:schemeClr val="tx1"/>
          </a:solidFill>
          <a:ln w="254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p32"/>
          <p:cNvSpPr txBox="1">
            <a:spLocks noGrp="1"/>
          </p:cNvSpPr>
          <p:nvPr>
            <p:ph type="title"/>
          </p:nvPr>
        </p:nvSpPr>
        <p:spPr>
          <a:xfrm>
            <a:off x="439186" y="73245"/>
            <a:ext cx="7704000" cy="5727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</a:pPr>
            <a:r>
              <a:rPr lang="en" dirty="0">
                <a:solidFill>
                  <a:schemeClr val="bg1"/>
                </a:solidFill>
              </a:rPr>
              <a:t>DIKW modeli-Wisdom</a:t>
            </a:r>
            <a:endParaRPr dirty="0">
              <a:solidFill>
                <a:schemeClr val="bg1"/>
              </a:solidFill>
            </a:endParaRPr>
          </a:p>
        </p:txBody>
      </p:sp>
      <p:pic>
        <p:nvPicPr>
          <p:cNvPr id="419" name="Google Shape;419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98031" y="1576883"/>
            <a:ext cx="4126894" cy="2768216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2"/>
          <p:cNvSpPr txBox="1"/>
          <p:nvPr/>
        </p:nvSpPr>
        <p:spPr>
          <a:xfrm>
            <a:off x="290946" y="2255755"/>
            <a:ext cx="4585854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" sz="1400" b="0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Bu, adətən, fəaliyyət istiqamətini müəyyən etmək üçün knowledge-i məntiqi şəkildə birləşdirməklə həyata keçirilir.</a:t>
            </a:r>
            <a:endParaRPr sz="14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21" name="Google Shape;421;p32"/>
          <p:cNvCxnSpPr/>
          <p:nvPr/>
        </p:nvCxnSpPr>
        <p:spPr>
          <a:xfrm>
            <a:off x="0" y="4500588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422" name="Google Shape;422;p32" descr="A blue and black logo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65977" y="4433552"/>
            <a:ext cx="1140551" cy="805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27"/>
          <p:cNvSpPr/>
          <p:nvPr/>
        </p:nvSpPr>
        <p:spPr>
          <a:xfrm rot="2700000">
            <a:off x="1207918" y="2748468"/>
            <a:ext cx="568514" cy="568514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p27"/>
          <p:cNvSpPr/>
          <p:nvPr/>
        </p:nvSpPr>
        <p:spPr>
          <a:xfrm rot="2700000">
            <a:off x="7361406" y="2748468"/>
            <a:ext cx="568514" cy="568514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27"/>
          <p:cNvSpPr/>
          <p:nvPr/>
        </p:nvSpPr>
        <p:spPr>
          <a:xfrm rot="2700000">
            <a:off x="4265484" y="2748468"/>
            <a:ext cx="568514" cy="568514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27"/>
          <p:cNvSpPr txBox="1">
            <a:spLocks noGrp="1"/>
          </p:cNvSpPr>
          <p:nvPr>
            <p:ph type="subTitle" idx="8"/>
          </p:nvPr>
        </p:nvSpPr>
        <p:spPr>
          <a:xfrm>
            <a:off x="7214954" y="2693854"/>
            <a:ext cx="807600" cy="8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500"/>
              <a:buNone/>
            </a:pPr>
            <a:r>
              <a:rPr lang="en">
                <a:solidFill>
                  <a:schemeClr val="lt1"/>
                </a:solidFill>
              </a:rPr>
              <a:t>3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67" name="Google Shape;367;p27"/>
          <p:cNvSpPr txBox="1">
            <a:spLocks noGrp="1"/>
          </p:cNvSpPr>
          <p:nvPr>
            <p:ph type="subTitle" idx="7"/>
          </p:nvPr>
        </p:nvSpPr>
        <p:spPr>
          <a:xfrm>
            <a:off x="4132673" y="2693854"/>
            <a:ext cx="807600" cy="8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500"/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368" name="Google Shape;368;p27"/>
          <p:cNvSpPr txBox="1">
            <a:spLocks noGrp="1"/>
          </p:cNvSpPr>
          <p:nvPr>
            <p:ph type="subTitle" idx="9"/>
          </p:nvPr>
        </p:nvSpPr>
        <p:spPr>
          <a:xfrm>
            <a:off x="1088375" y="2693854"/>
            <a:ext cx="807600" cy="8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500"/>
              <a:buNone/>
            </a:pPr>
            <a:r>
              <a:rPr lang="en">
                <a:solidFill>
                  <a:schemeClr val="lt1"/>
                </a:solidFill>
              </a:rPr>
              <a:t>1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69" name="Google Shape;369;p27"/>
          <p:cNvSpPr txBox="1">
            <a:spLocks noGrp="1"/>
          </p:cNvSpPr>
          <p:nvPr>
            <p:ph type="title"/>
          </p:nvPr>
        </p:nvSpPr>
        <p:spPr>
          <a:xfrm>
            <a:off x="619047" y="318788"/>
            <a:ext cx="4472498" cy="10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" dirty="0"/>
              <a:t>Data savadlılığını</a:t>
            </a:r>
            <a:br>
              <a:rPr lang="en" dirty="0"/>
            </a:br>
            <a:r>
              <a:rPr lang="en" dirty="0">
                <a:solidFill>
                  <a:schemeClr val="dk2"/>
                </a:solidFill>
              </a:rPr>
              <a:t>3</a:t>
            </a:r>
            <a:r>
              <a:rPr lang="en" dirty="0"/>
              <a:t> mərhələyə bölə bilərik</a:t>
            </a:r>
            <a:endParaRPr dirty="0"/>
          </a:p>
        </p:txBody>
      </p:sp>
      <p:sp>
        <p:nvSpPr>
          <p:cNvPr id="370" name="Google Shape;370;p27"/>
          <p:cNvSpPr txBox="1">
            <a:spLocks noGrp="1"/>
          </p:cNvSpPr>
          <p:nvPr>
            <p:ph type="subTitle" idx="1"/>
          </p:nvPr>
        </p:nvSpPr>
        <p:spPr>
          <a:xfrm>
            <a:off x="3587775" y="3863957"/>
            <a:ext cx="2135547" cy="66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500"/>
              <a:buNone/>
            </a:pPr>
            <a:r>
              <a:rPr lang="en"/>
              <a:t>Data ilə işləmək və təhlil</a:t>
            </a:r>
            <a:endParaRPr/>
          </a:p>
        </p:txBody>
      </p:sp>
      <p:sp>
        <p:nvSpPr>
          <p:cNvPr id="371" name="Google Shape;371;p27"/>
          <p:cNvSpPr txBox="1">
            <a:spLocks noGrp="1"/>
          </p:cNvSpPr>
          <p:nvPr>
            <p:ph type="subTitle" idx="3"/>
          </p:nvPr>
        </p:nvSpPr>
        <p:spPr>
          <a:xfrm>
            <a:off x="382447" y="3910567"/>
            <a:ext cx="2219456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500"/>
              <a:buNone/>
            </a:pPr>
            <a:r>
              <a:rPr lang="en">
                <a:solidFill>
                  <a:schemeClr val="lt1"/>
                </a:solidFill>
              </a:rPr>
              <a:t>Datanı oxumaq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72" name="Google Shape;372;p27"/>
          <p:cNvSpPr txBox="1"/>
          <p:nvPr/>
        </p:nvSpPr>
        <p:spPr>
          <a:xfrm>
            <a:off x="6603138" y="3772261"/>
            <a:ext cx="2219456" cy="96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chemeClr val="accent1"/>
              </a:buClr>
              <a:buSzPts val="1500"/>
              <a:buFont typeface="Mulish Medium"/>
              <a:buNone/>
            </a:pPr>
            <a:r>
              <a:rPr lang="en" sz="1700" b="1" i="0" u="none" strike="noStrike" cap="none">
                <a:solidFill>
                  <a:schemeClr val="lt1"/>
                </a:solidFill>
                <a:latin typeface="Mulish Medium"/>
                <a:ea typeface="Mulish Medium"/>
                <a:cs typeface="Mulish Medium"/>
                <a:sym typeface="Mulish Medium"/>
              </a:rPr>
              <a:t>Məlumatların və fikirlərin düzgün şəkildə çatdırılması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BDBFE08-D9EE-7976-8DB1-28E8D97937BD}"/>
              </a:ext>
            </a:extLst>
          </p:cNvPr>
          <p:cNvSpPr/>
          <p:nvPr/>
        </p:nvSpPr>
        <p:spPr>
          <a:xfrm>
            <a:off x="295353" y="272000"/>
            <a:ext cx="8229600" cy="138625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" sz="3200" dirty="0">
                <a:solidFill>
                  <a:schemeClr val="accent2"/>
                </a:solidFill>
              </a:rPr>
              <a:t>Data savadlılığını</a:t>
            </a:r>
            <a:br>
              <a:rPr lang="en" sz="3200" dirty="0">
                <a:solidFill>
                  <a:schemeClr val="accent2"/>
                </a:solidFill>
              </a:rPr>
            </a:br>
            <a:r>
              <a:rPr lang="en" sz="3200" dirty="0">
                <a:solidFill>
                  <a:schemeClr val="bg2"/>
                </a:solidFill>
              </a:rPr>
              <a:t>3</a:t>
            </a:r>
            <a:r>
              <a:rPr lang="en" sz="3200" dirty="0">
                <a:solidFill>
                  <a:schemeClr val="accent2"/>
                </a:solidFill>
              </a:rPr>
              <a:t> mərhələyə bölə bilərik</a:t>
            </a:r>
            <a:endParaRPr lang="en-US" sz="32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>
          <a:extLst>
            <a:ext uri="{FF2B5EF4-FFF2-40B4-BE49-F238E27FC236}">
              <a16:creationId xmlns:a16="http://schemas.microsoft.com/office/drawing/2014/main" id="{AF33F8C2-5FD7-F3DC-1752-4FACACFC7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">
            <a:extLst>
              <a:ext uri="{FF2B5EF4-FFF2-40B4-BE49-F238E27FC236}">
                <a16:creationId xmlns:a16="http://schemas.microsoft.com/office/drawing/2014/main" id="{1CF11E60-CEFC-599F-28BE-26CD81B40AC2}"/>
              </a:ext>
            </a:extLst>
          </p:cNvPr>
          <p:cNvSpPr/>
          <p:nvPr/>
        </p:nvSpPr>
        <p:spPr>
          <a:xfrm>
            <a:off x="0" y="0"/>
            <a:ext cx="9144000" cy="728663"/>
          </a:xfrm>
          <a:prstGeom prst="rect">
            <a:avLst/>
          </a:prstGeom>
          <a:solidFill>
            <a:srgbClr val="1E3048"/>
          </a:solidFill>
          <a:ln>
            <a:noFill/>
          </a:ln>
        </p:spPr>
        <p:txBody>
          <a:bodyPr spcFirstLastPara="1" wrap="square" lIns="45713" tIns="45713" rIns="45713" bIns="45713" anchor="ctr" anchorCtr="0">
            <a:noAutofit/>
          </a:bodyPr>
          <a:lstStyle/>
          <a:p>
            <a:r>
              <a:rPr lang="az-Latn-AZ" sz="2400" b="1" dirty="0">
                <a:solidFill>
                  <a:schemeClr val="bg1"/>
                </a:solidFill>
              </a:rPr>
              <a:t>DATASET(DATA DƏSTİ) NƏDİR?</a:t>
            </a:r>
            <a:endParaRPr sz="2400" b="1" dirty="0">
              <a:solidFill>
                <a:schemeClr val="bg1"/>
              </a:solidFill>
            </a:endParaRPr>
          </a:p>
        </p:txBody>
      </p:sp>
      <p:sp>
        <p:nvSpPr>
          <p:cNvPr id="2" name="Block Arc 1">
            <a:extLst>
              <a:ext uri="{FF2B5EF4-FFF2-40B4-BE49-F238E27FC236}">
                <a16:creationId xmlns:a16="http://schemas.microsoft.com/office/drawing/2014/main" id="{B4D1691B-7501-9433-5B06-E6B2559CC28E}"/>
              </a:ext>
            </a:extLst>
          </p:cNvPr>
          <p:cNvSpPr/>
          <p:nvPr/>
        </p:nvSpPr>
        <p:spPr>
          <a:xfrm rot="16200000">
            <a:off x="8318979" y="-123963"/>
            <a:ext cx="1650044" cy="1918645"/>
          </a:xfrm>
          <a:prstGeom prst="blockArc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6" name="Google Shape;118;p20">
            <a:extLst>
              <a:ext uri="{FF2B5EF4-FFF2-40B4-BE49-F238E27FC236}">
                <a16:creationId xmlns:a16="http://schemas.microsoft.com/office/drawing/2014/main" id="{DB4C73F8-9510-3792-46B6-8CA58798FF54}"/>
              </a:ext>
            </a:extLst>
          </p:cNvPr>
          <p:cNvCxnSpPr/>
          <p:nvPr/>
        </p:nvCxnSpPr>
        <p:spPr>
          <a:xfrm>
            <a:off x="0" y="4491194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7" name="Google Shape;119;p20" descr="A blue and black logo&#10;&#10;Description automatically generated">
            <a:extLst>
              <a:ext uri="{FF2B5EF4-FFF2-40B4-BE49-F238E27FC236}">
                <a16:creationId xmlns:a16="http://schemas.microsoft.com/office/drawing/2014/main" id="{7AEE4D00-EDDD-5F90-F47E-77011A6F4B3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65977" y="4433552"/>
            <a:ext cx="1140551" cy="80597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D22AD4F-D351-50EE-D416-A4907E1071B2}"/>
              </a:ext>
            </a:extLst>
          </p:cNvPr>
          <p:cNvSpPr txBox="1"/>
          <p:nvPr/>
        </p:nvSpPr>
        <p:spPr>
          <a:xfrm>
            <a:off x="0" y="1040634"/>
            <a:ext cx="9144000" cy="307777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US" b="1" dirty="0"/>
              <a:t>Dataset (</a:t>
            </a:r>
            <a:r>
              <a:rPr lang="az-Latn-AZ" b="1" dirty="0"/>
              <a:t>Data dəsti</a:t>
            </a:r>
            <a:r>
              <a:rPr lang="en-US" b="1" dirty="0"/>
              <a:t>)</a:t>
            </a:r>
            <a:r>
              <a:rPr lang="en-US" dirty="0"/>
              <a:t>, </a:t>
            </a:r>
            <a:r>
              <a:rPr lang="en-US" dirty="0" err="1"/>
              <a:t>məlumatların</a:t>
            </a:r>
            <a:r>
              <a:rPr lang="en-US" dirty="0"/>
              <a:t> </a:t>
            </a:r>
            <a:r>
              <a:rPr lang="en-US" dirty="0" err="1"/>
              <a:t>müəyyən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məqsəd</a:t>
            </a:r>
            <a:r>
              <a:rPr lang="en-US" dirty="0"/>
              <a:t> </a:t>
            </a:r>
            <a:r>
              <a:rPr lang="en-US" dirty="0" err="1"/>
              <a:t>üçün</a:t>
            </a:r>
            <a:r>
              <a:rPr lang="en-US" dirty="0"/>
              <a:t> </a:t>
            </a:r>
            <a:r>
              <a:rPr lang="en-US" dirty="0" err="1"/>
              <a:t>toplanmış</a:t>
            </a:r>
            <a:r>
              <a:rPr lang="en-US" dirty="0"/>
              <a:t> </a:t>
            </a:r>
            <a:r>
              <a:rPr lang="en-US" dirty="0" err="1"/>
              <a:t>və</a:t>
            </a:r>
            <a:r>
              <a:rPr lang="en-US" dirty="0"/>
              <a:t> </a:t>
            </a:r>
            <a:r>
              <a:rPr lang="en-US" dirty="0" err="1"/>
              <a:t>təşkil</a:t>
            </a:r>
            <a:r>
              <a:rPr lang="en-US" dirty="0"/>
              <a:t> </a:t>
            </a:r>
            <a:r>
              <a:rPr lang="en-US" dirty="0" err="1"/>
              <a:t>edilmiş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formasıdır</a:t>
            </a:r>
            <a:r>
              <a:rPr lang="en-US" dirty="0"/>
              <a:t>.</a:t>
            </a:r>
          </a:p>
        </p:txBody>
      </p:sp>
      <p:pic>
        <p:nvPicPr>
          <p:cNvPr id="11" name="Picture 10" descr="A person working on a computer&#10;&#10;AI-generated content may be incorrect.">
            <a:extLst>
              <a:ext uri="{FF2B5EF4-FFF2-40B4-BE49-F238E27FC236}">
                <a16:creationId xmlns:a16="http://schemas.microsoft.com/office/drawing/2014/main" id="{FF76AC93-C812-2ACD-4A88-788376AEE1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869" y="1764631"/>
            <a:ext cx="2531845" cy="25318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0BB2D454-1904-0D69-848B-B3DD90B80A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1770585"/>
              </p:ext>
            </p:extLst>
          </p:nvPr>
        </p:nvGraphicFramePr>
        <p:xfrm>
          <a:off x="3699844" y="1972353"/>
          <a:ext cx="4516924" cy="21430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9231">
                  <a:extLst>
                    <a:ext uri="{9D8B030D-6E8A-4147-A177-3AD203B41FA5}">
                      <a16:colId xmlns:a16="http://schemas.microsoft.com/office/drawing/2014/main" val="2042803210"/>
                    </a:ext>
                  </a:extLst>
                </a:gridCol>
                <a:gridCol w="1129231">
                  <a:extLst>
                    <a:ext uri="{9D8B030D-6E8A-4147-A177-3AD203B41FA5}">
                      <a16:colId xmlns:a16="http://schemas.microsoft.com/office/drawing/2014/main" val="3107009403"/>
                    </a:ext>
                  </a:extLst>
                </a:gridCol>
                <a:gridCol w="1129231">
                  <a:extLst>
                    <a:ext uri="{9D8B030D-6E8A-4147-A177-3AD203B41FA5}">
                      <a16:colId xmlns:a16="http://schemas.microsoft.com/office/drawing/2014/main" val="1957023965"/>
                    </a:ext>
                  </a:extLst>
                </a:gridCol>
                <a:gridCol w="1129231">
                  <a:extLst>
                    <a:ext uri="{9D8B030D-6E8A-4147-A177-3AD203B41FA5}">
                      <a16:colId xmlns:a16="http://schemas.microsoft.com/office/drawing/2014/main" val="2421800648"/>
                    </a:ext>
                  </a:extLst>
                </a:gridCol>
              </a:tblGrid>
              <a:tr h="5357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ID</a:t>
                      </a:r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Ad</a:t>
                      </a:r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Yaş</a:t>
                      </a:r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Şəhər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0520050"/>
                  </a:ext>
                </a:extLst>
              </a:tr>
              <a:tr h="5357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u="none" strike="noStrike" dirty="0">
                          <a:effectLst/>
                        </a:rPr>
                        <a:t>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u="none" strike="noStrike" dirty="0" err="1">
                          <a:effectLst/>
                        </a:rPr>
                        <a:t>Orxan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u="none" strike="noStrike" dirty="0">
                          <a:effectLst/>
                        </a:rPr>
                        <a:t>24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u="none" strike="noStrike">
                          <a:effectLst/>
                        </a:rPr>
                        <a:t>Bakı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extLst>
                  <a:ext uri="{0D108BD9-81ED-4DB2-BD59-A6C34878D82A}">
                    <a16:rowId xmlns:a16="http://schemas.microsoft.com/office/drawing/2014/main" val="1017715828"/>
                  </a:ext>
                </a:extLst>
              </a:tr>
              <a:tr h="5357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u="none" strike="noStrike">
                          <a:effectLst/>
                        </a:rPr>
                        <a:t>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u="none" strike="noStrike">
                          <a:effectLst/>
                        </a:rPr>
                        <a:t>Leyla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u="none" strike="noStrike" dirty="0">
                          <a:effectLst/>
                        </a:rPr>
                        <a:t>22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u="none" strike="noStrike" dirty="0" err="1">
                          <a:effectLst/>
                        </a:rPr>
                        <a:t>Gəncə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extLst>
                  <a:ext uri="{0D108BD9-81ED-4DB2-BD59-A6C34878D82A}">
                    <a16:rowId xmlns:a16="http://schemas.microsoft.com/office/drawing/2014/main" val="1507221816"/>
                  </a:ext>
                </a:extLst>
              </a:tr>
              <a:tr h="5357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u="none" strike="noStrike">
                          <a:effectLst/>
                        </a:rPr>
                        <a:t>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u="none" strike="noStrike">
                          <a:effectLst/>
                        </a:rPr>
                        <a:t>Murad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u="none" strike="noStrike">
                          <a:effectLst/>
                        </a:rPr>
                        <a:t>28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u="none" strike="noStrike" dirty="0" err="1">
                          <a:effectLst/>
                        </a:rPr>
                        <a:t>Sumqayıt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" marR="3810" marT="3810" marB="0" anchor="ctr"/>
                </a:tc>
                <a:extLst>
                  <a:ext uri="{0D108BD9-81ED-4DB2-BD59-A6C34878D82A}">
                    <a16:rowId xmlns:a16="http://schemas.microsoft.com/office/drawing/2014/main" val="9921829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948772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"/>
          <p:cNvSpPr/>
          <p:nvPr/>
        </p:nvSpPr>
        <p:spPr>
          <a:xfrm>
            <a:off x="0" y="0"/>
            <a:ext cx="9144000" cy="728663"/>
          </a:xfrm>
          <a:prstGeom prst="rect">
            <a:avLst/>
          </a:prstGeom>
          <a:solidFill>
            <a:srgbClr val="1E3048"/>
          </a:solidFill>
          <a:ln>
            <a:noFill/>
          </a:ln>
        </p:spPr>
        <p:txBody>
          <a:bodyPr spcFirstLastPara="1" wrap="square" lIns="45713" tIns="45713" rIns="45713" bIns="45713" anchor="ctr" anchorCtr="0">
            <a:noAutofit/>
          </a:bodyPr>
          <a:lstStyle/>
          <a:p>
            <a:endParaRPr sz="700"/>
          </a:p>
        </p:txBody>
      </p:sp>
      <p:sp>
        <p:nvSpPr>
          <p:cNvPr id="138" name="Google Shape;138;p5"/>
          <p:cNvSpPr/>
          <p:nvPr/>
        </p:nvSpPr>
        <p:spPr>
          <a:xfrm>
            <a:off x="1024253" y="2578741"/>
            <a:ext cx="1701759" cy="1639596"/>
          </a:xfrm>
          <a:custGeom>
            <a:avLst/>
            <a:gdLst/>
            <a:ahLst/>
            <a:cxnLst/>
            <a:rect l="l" t="t" r="r" b="b"/>
            <a:pathLst>
              <a:path w="4114800" h="4114800" extrusionOk="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sz="700"/>
          </a:p>
        </p:txBody>
      </p:sp>
      <p:sp>
        <p:nvSpPr>
          <p:cNvPr id="139" name="Google Shape;139;p5"/>
          <p:cNvSpPr txBox="1"/>
          <p:nvPr/>
        </p:nvSpPr>
        <p:spPr>
          <a:xfrm>
            <a:off x="683091" y="1753251"/>
            <a:ext cx="3139514" cy="678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Bu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gün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bir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çox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məlumat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ictimaiyyətə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açıqdır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. Bu,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xüsusilə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hökumət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və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ya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qeyri-kommersiya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məlumatlarına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aiddir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700" dirty="0"/>
          </a:p>
        </p:txBody>
      </p:sp>
      <p:sp>
        <p:nvSpPr>
          <p:cNvPr id="140" name="Google Shape;140;p5"/>
          <p:cNvSpPr txBox="1"/>
          <p:nvPr/>
        </p:nvSpPr>
        <p:spPr>
          <a:xfrm>
            <a:off x="514350" y="1290616"/>
            <a:ext cx="4155215" cy="315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en-US" sz="180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Data source: internal </a:t>
            </a:r>
            <a:r>
              <a:rPr lang="en-US" sz="180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və</a:t>
            </a:r>
            <a:r>
              <a:rPr lang="en-US" sz="180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open data</a:t>
            </a:r>
            <a:endParaRPr sz="700" dirty="0"/>
          </a:p>
        </p:txBody>
      </p:sp>
      <p:sp>
        <p:nvSpPr>
          <p:cNvPr id="141" name="Google Shape;141;p5"/>
          <p:cNvSpPr txBox="1"/>
          <p:nvPr/>
        </p:nvSpPr>
        <p:spPr>
          <a:xfrm>
            <a:off x="5136052" y="1868560"/>
            <a:ext cx="3650438" cy="678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Bu,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xüsusi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şərtlər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altında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sizə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və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ya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biznesinizə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paylaşılan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məlumatlardır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. Bu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məlumatlar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ictimaiyyətə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açıq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deyil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və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adətən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məxfilik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qaydaları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ilə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qorunur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700" dirty="0"/>
          </a:p>
        </p:txBody>
      </p:sp>
      <p:sp>
        <p:nvSpPr>
          <p:cNvPr id="2" name="Block Arc 1">
            <a:extLst>
              <a:ext uri="{FF2B5EF4-FFF2-40B4-BE49-F238E27FC236}">
                <a16:creationId xmlns:a16="http://schemas.microsoft.com/office/drawing/2014/main" id="{EBD7CE25-BEC9-9188-A204-F90168478C6C}"/>
              </a:ext>
            </a:extLst>
          </p:cNvPr>
          <p:cNvSpPr/>
          <p:nvPr/>
        </p:nvSpPr>
        <p:spPr>
          <a:xfrm rot="16200000">
            <a:off x="8318979" y="-123963"/>
            <a:ext cx="1650044" cy="1918645"/>
          </a:xfrm>
          <a:prstGeom prst="blockArc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4" descr="A hat and glasses with a warning sign&#10;&#10;AI-generated content may be incorrect.">
            <a:extLst>
              <a:ext uri="{FF2B5EF4-FFF2-40B4-BE49-F238E27FC236}">
                <a16:creationId xmlns:a16="http://schemas.microsoft.com/office/drawing/2014/main" id="{69272558-F9AC-BBB3-ACC1-79EEAC2CE9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7982" y="2672650"/>
            <a:ext cx="1791578" cy="1535343"/>
          </a:xfrm>
          <a:prstGeom prst="rect">
            <a:avLst/>
          </a:prstGeom>
        </p:spPr>
      </p:pic>
      <p:cxnSp>
        <p:nvCxnSpPr>
          <p:cNvPr id="6" name="Google Shape;118;p20">
            <a:extLst>
              <a:ext uri="{FF2B5EF4-FFF2-40B4-BE49-F238E27FC236}">
                <a16:creationId xmlns:a16="http://schemas.microsoft.com/office/drawing/2014/main" id="{65FD3F37-F3B7-F4DC-0A4D-37278CC82DF7}"/>
              </a:ext>
            </a:extLst>
          </p:cNvPr>
          <p:cNvCxnSpPr/>
          <p:nvPr/>
        </p:nvCxnSpPr>
        <p:spPr>
          <a:xfrm>
            <a:off x="0" y="4491194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7" name="Google Shape;119;p20" descr="A blue and black logo&#10;&#10;Description automatically generated">
            <a:extLst>
              <a:ext uri="{FF2B5EF4-FFF2-40B4-BE49-F238E27FC236}">
                <a16:creationId xmlns:a16="http://schemas.microsoft.com/office/drawing/2014/main" id="{5E99AA92-7A94-0822-3354-4D2CA7C8981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65977" y="4433552"/>
            <a:ext cx="1140551" cy="805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oogle Shape;118;p20">
            <a:extLst>
              <a:ext uri="{FF2B5EF4-FFF2-40B4-BE49-F238E27FC236}">
                <a16:creationId xmlns:a16="http://schemas.microsoft.com/office/drawing/2014/main" id="{64C28C16-E924-D563-7FF7-17739656F9DD}"/>
              </a:ext>
            </a:extLst>
          </p:cNvPr>
          <p:cNvCxnSpPr/>
          <p:nvPr/>
        </p:nvCxnSpPr>
        <p:spPr>
          <a:xfrm>
            <a:off x="0" y="4491194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4" name="Google Shape;119;p20" descr="A blue and black logo&#10;&#10;Description automatically generated">
            <a:extLst>
              <a:ext uri="{FF2B5EF4-FFF2-40B4-BE49-F238E27FC236}">
                <a16:creationId xmlns:a16="http://schemas.microsoft.com/office/drawing/2014/main" id="{F942F5EF-A7EC-6ED6-CF25-521FCF98B43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65977" y="4433552"/>
            <a:ext cx="1140551" cy="80597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34;p5">
            <a:extLst>
              <a:ext uri="{FF2B5EF4-FFF2-40B4-BE49-F238E27FC236}">
                <a16:creationId xmlns:a16="http://schemas.microsoft.com/office/drawing/2014/main" id="{7A67E839-5F71-BC91-DA09-DD2D7BD270DC}"/>
              </a:ext>
            </a:extLst>
          </p:cNvPr>
          <p:cNvSpPr/>
          <p:nvPr/>
        </p:nvSpPr>
        <p:spPr>
          <a:xfrm>
            <a:off x="0" y="0"/>
            <a:ext cx="9144000" cy="728663"/>
          </a:xfrm>
          <a:prstGeom prst="rect">
            <a:avLst/>
          </a:prstGeom>
          <a:solidFill>
            <a:srgbClr val="1E3048"/>
          </a:solidFill>
          <a:ln>
            <a:noFill/>
          </a:ln>
        </p:spPr>
        <p:txBody>
          <a:bodyPr spcFirstLastPara="1" wrap="square" lIns="45713" tIns="45713" rIns="45713" bIns="45713" anchor="ctr" anchorCtr="0">
            <a:noAutofit/>
          </a:bodyPr>
          <a:lstStyle/>
          <a:p>
            <a:pPr algn="ctr"/>
            <a:r>
              <a:rPr lang="az-Latn-AZ" sz="3200" dirty="0">
                <a:solidFill>
                  <a:schemeClr val="bg1"/>
                </a:solidFill>
              </a:rPr>
              <a:t>Çalışma</a:t>
            </a:r>
            <a:endParaRPr sz="3200" dirty="0">
              <a:solidFill>
                <a:schemeClr val="bg1"/>
              </a:solidFill>
            </a:endParaRPr>
          </a:p>
        </p:txBody>
      </p:sp>
      <p:sp>
        <p:nvSpPr>
          <p:cNvPr id="6" name="Block Arc 5">
            <a:extLst>
              <a:ext uri="{FF2B5EF4-FFF2-40B4-BE49-F238E27FC236}">
                <a16:creationId xmlns:a16="http://schemas.microsoft.com/office/drawing/2014/main" id="{8028F292-3D5D-BA84-E962-18AC7FE91361}"/>
              </a:ext>
            </a:extLst>
          </p:cNvPr>
          <p:cNvSpPr/>
          <p:nvPr/>
        </p:nvSpPr>
        <p:spPr>
          <a:xfrm rot="5400000">
            <a:off x="-825022" y="-175529"/>
            <a:ext cx="1650044" cy="1918645"/>
          </a:xfrm>
          <a:prstGeom prst="blockArc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10CE52-E17B-512E-056A-33C30AC336A5}"/>
              </a:ext>
            </a:extLst>
          </p:cNvPr>
          <p:cNvSpPr txBox="1"/>
          <p:nvPr/>
        </p:nvSpPr>
        <p:spPr>
          <a:xfrm>
            <a:off x="-24063" y="1005112"/>
            <a:ext cx="9202439" cy="461665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r>
              <a:rPr lang="en-US" sz="1200" dirty="0" err="1"/>
              <a:t>Ən</a:t>
            </a:r>
            <a:r>
              <a:rPr lang="en-US" sz="1200" dirty="0"/>
              <a:t> </a:t>
            </a:r>
            <a:r>
              <a:rPr lang="en-US" sz="1200" dirty="0" err="1"/>
              <a:t>sevdiyiniz</a:t>
            </a:r>
            <a:r>
              <a:rPr lang="en-US" sz="1200" dirty="0"/>
              <a:t> data </a:t>
            </a:r>
            <a:r>
              <a:rPr lang="en-US" sz="1200" dirty="0" err="1"/>
              <a:t>bloqunda</a:t>
            </a:r>
            <a:r>
              <a:rPr lang="en-US" sz="1200" dirty="0"/>
              <a:t> </a:t>
            </a:r>
            <a:r>
              <a:rPr lang="en-US" sz="1200" dirty="0" err="1"/>
              <a:t>cinayət</a:t>
            </a:r>
            <a:r>
              <a:rPr lang="en-US" sz="1200" dirty="0"/>
              <a:t> </a:t>
            </a:r>
            <a:r>
              <a:rPr lang="en-US" sz="1200" dirty="0" err="1"/>
              <a:t>sayı</a:t>
            </a:r>
            <a:r>
              <a:rPr lang="en-US" sz="1200" dirty="0"/>
              <a:t> </a:t>
            </a:r>
            <a:r>
              <a:rPr lang="en-US" sz="1200" dirty="0" err="1"/>
              <a:t>ilə</a:t>
            </a:r>
            <a:r>
              <a:rPr lang="en-US" sz="1200" dirty="0"/>
              <a:t> </a:t>
            </a:r>
            <a:r>
              <a:rPr lang="en-US" sz="1200" dirty="0" err="1"/>
              <a:t>bağlı</a:t>
            </a:r>
            <a:r>
              <a:rPr lang="en-US" sz="1200" dirty="0"/>
              <a:t> </a:t>
            </a:r>
            <a:r>
              <a:rPr lang="en-US" sz="1200" dirty="0" err="1"/>
              <a:t>aşağıdakı</a:t>
            </a:r>
            <a:r>
              <a:rPr lang="en-US" sz="1200" dirty="0"/>
              <a:t> </a:t>
            </a:r>
            <a:r>
              <a:rPr lang="en-US" sz="1200" dirty="0" err="1"/>
              <a:t>qrafiki</a:t>
            </a:r>
            <a:r>
              <a:rPr lang="en-US" sz="1200" dirty="0"/>
              <a:t> </a:t>
            </a:r>
            <a:r>
              <a:rPr lang="en-US" sz="1200" dirty="0" err="1"/>
              <a:t>görmüsünüz</a:t>
            </a:r>
            <a:r>
              <a:rPr lang="en-US" sz="1200" dirty="0"/>
              <a:t> </a:t>
            </a:r>
            <a:r>
              <a:rPr lang="en-US" sz="1200" dirty="0" err="1"/>
              <a:t>və</a:t>
            </a:r>
            <a:r>
              <a:rPr lang="en-US" sz="1200" dirty="0"/>
              <a:t> </a:t>
            </a:r>
            <a:r>
              <a:rPr lang="en-US" sz="1200" dirty="0" err="1"/>
              <a:t>eyni</a:t>
            </a:r>
            <a:r>
              <a:rPr lang="en-US" sz="1200" dirty="0"/>
              <a:t> </a:t>
            </a:r>
            <a:r>
              <a:rPr lang="en-US" sz="1200" dirty="0" err="1"/>
              <a:t>yanaşmanı</a:t>
            </a:r>
            <a:r>
              <a:rPr lang="en-US" sz="1200" dirty="0"/>
              <a:t> </a:t>
            </a:r>
            <a:r>
              <a:rPr lang="en-US" sz="1200" dirty="0" err="1"/>
              <a:t>istifadə</a:t>
            </a:r>
            <a:r>
              <a:rPr lang="en-US" sz="1200" dirty="0"/>
              <a:t> </a:t>
            </a:r>
            <a:r>
              <a:rPr lang="en-US" sz="1200" dirty="0" err="1"/>
              <a:t>edərək</a:t>
            </a:r>
            <a:r>
              <a:rPr lang="en-US" sz="1200" dirty="0"/>
              <a:t>, </a:t>
            </a:r>
            <a:r>
              <a:rPr lang="en-US" sz="1200" dirty="0" err="1"/>
              <a:t>fərqli</a:t>
            </a:r>
            <a:r>
              <a:rPr lang="en-US" sz="1200" dirty="0"/>
              <a:t> </a:t>
            </a:r>
            <a:r>
              <a:rPr lang="en-US" sz="1200" dirty="0" err="1"/>
              <a:t>bir</a:t>
            </a:r>
            <a:r>
              <a:rPr lang="en-US" sz="1200" dirty="0"/>
              <a:t> il </a:t>
            </a:r>
            <a:r>
              <a:rPr lang="en-US" sz="1200" dirty="0" err="1"/>
              <a:t>və</a:t>
            </a:r>
            <a:r>
              <a:rPr lang="en-US" sz="1200" dirty="0"/>
              <a:t> </a:t>
            </a:r>
            <a:r>
              <a:rPr lang="en-US" sz="1200" dirty="0" err="1"/>
              <a:t>başqa</a:t>
            </a:r>
            <a:r>
              <a:rPr lang="en-US" sz="1200" dirty="0"/>
              <a:t> </a:t>
            </a:r>
            <a:r>
              <a:rPr lang="en-US" sz="1200" dirty="0" err="1"/>
              <a:t>bir</a:t>
            </a:r>
            <a:r>
              <a:rPr lang="en-US" sz="1200" dirty="0"/>
              <a:t> </a:t>
            </a:r>
            <a:r>
              <a:rPr lang="en-US" sz="1200" dirty="0" err="1"/>
              <a:t>ölkə</a:t>
            </a:r>
            <a:r>
              <a:rPr lang="en-US" sz="1200" dirty="0"/>
              <a:t> </a:t>
            </a:r>
            <a:r>
              <a:rPr lang="en-US" sz="1200" dirty="0" err="1"/>
              <a:t>üçün</a:t>
            </a:r>
            <a:r>
              <a:rPr lang="en-US" sz="1200" dirty="0"/>
              <a:t> </a:t>
            </a:r>
            <a:r>
              <a:rPr lang="en-US" sz="1200" dirty="0" err="1"/>
              <a:t>analiz</a:t>
            </a:r>
            <a:r>
              <a:rPr lang="en-US" sz="1200" dirty="0"/>
              <a:t> </a:t>
            </a:r>
            <a:r>
              <a:rPr lang="en-US" sz="1200" dirty="0" err="1"/>
              <a:t>etmək</a:t>
            </a:r>
            <a:r>
              <a:rPr lang="en-US" sz="1200" dirty="0"/>
              <a:t> </a:t>
            </a:r>
            <a:r>
              <a:rPr lang="en-US" sz="1200" dirty="0" err="1"/>
              <a:t>istəyirsiniz</a:t>
            </a:r>
            <a:r>
              <a:rPr lang="en-US" sz="1200" dirty="0"/>
              <a:t>. </a:t>
            </a:r>
            <a:r>
              <a:rPr lang="en-US" sz="1200" dirty="0" err="1"/>
              <a:t>Ehtiyacınız</a:t>
            </a:r>
            <a:r>
              <a:rPr lang="en-US" sz="1200" dirty="0"/>
              <a:t> </a:t>
            </a:r>
            <a:r>
              <a:rPr lang="en-US" sz="1200" dirty="0" err="1"/>
              <a:t>olan</a:t>
            </a:r>
            <a:r>
              <a:rPr lang="en-US" sz="1200" dirty="0"/>
              <a:t> </a:t>
            </a:r>
            <a:r>
              <a:rPr lang="en-US" sz="1200" dirty="0" err="1"/>
              <a:t>datanı</a:t>
            </a:r>
            <a:r>
              <a:rPr lang="en-US" sz="1200" dirty="0"/>
              <a:t> </a:t>
            </a:r>
            <a:r>
              <a:rPr lang="en-US" sz="1200" dirty="0" err="1"/>
              <a:t>harada</a:t>
            </a:r>
            <a:r>
              <a:rPr lang="en-US" sz="1200" dirty="0"/>
              <a:t> </a:t>
            </a:r>
            <a:r>
              <a:rPr lang="en-US" sz="1200" dirty="0" err="1"/>
              <a:t>tapmaq</a:t>
            </a:r>
            <a:r>
              <a:rPr lang="en-US" sz="1200" dirty="0"/>
              <a:t> </a:t>
            </a:r>
            <a:r>
              <a:rPr lang="en-US" sz="1200" dirty="0" err="1"/>
              <a:t>daha</a:t>
            </a:r>
            <a:r>
              <a:rPr lang="en-US" sz="1200" dirty="0"/>
              <a:t> </a:t>
            </a:r>
            <a:r>
              <a:rPr lang="en-US" sz="1200" dirty="0" err="1"/>
              <a:t>ehtimallıdır</a:t>
            </a:r>
            <a:r>
              <a:rPr lang="en-US" sz="1200" dirty="0"/>
              <a:t>?</a:t>
            </a:r>
          </a:p>
        </p:txBody>
      </p:sp>
      <p:pic>
        <p:nvPicPr>
          <p:cNvPr id="10" name="Picture 9" descr="A graph of a number of crime&#10;&#10;AI-generated content may be incorrect.">
            <a:extLst>
              <a:ext uri="{FF2B5EF4-FFF2-40B4-BE49-F238E27FC236}">
                <a16:creationId xmlns:a16="http://schemas.microsoft.com/office/drawing/2014/main" id="{690F4E25-0611-9574-D37C-057206C342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2884" y="1919065"/>
            <a:ext cx="6231116" cy="192005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1ABC44E-202D-1E5F-EB6B-52095E173F75}"/>
              </a:ext>
            </a:extLst>
          </p:cNvPr>
          <p:cNvSpPr/>
          <p:nvPr/>
        </p:nvSpPr>
        <p:spPr>
          <a:xfrm>
            <a:off x="350634" y="1961107"/>
            <a:ext cx="2117558" cy="25094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>
                <a:solidFill>
                  <a:schemeClr val="tx1"/>
                </a:solidFill>
              </a:rPr>
              <a:t>Public database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77AD105-A629-1CC9-D4C3-0EC8F6BBAFCD}"/>
              </a:ext>
            </a:extLst>
          </p:cNvPr>
          <p:cNvSpPr/>
          <p:nvPr/>
        </p:nvSpPr>
        <p:spPr>
          <a:xfrm>
            <a:off x="350634" y="2805979"/>
            <a:ext cx="2117558" cy="25094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>
                <a:solidFill>
                  <a:schemeClr val="tx1"/>
                </a:solidFill>
              </a:rPr>
              <a:t>İnternal Database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54292EC-66B8-F183-7DA0-7C01A7CDA693}"/>
              </a:ext>
            </a:extLst>
          </p:cNvPr>
          <p:cNvSpPr/>
          <p:nvPr/>
        </p:nvSpPr>
        <p:spPr>
          <a:xfrm>
            <a:off x="350634" y="3616156"/>
            <a:ext cx="2117558" cy="25094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>
                <a:solidFill>
                  <a:schemeClr val="tx1"/>
                </a:solidFill>
              </a:rPr>
              <a:t>Sorğu ilə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51019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"/>
          <p:cNvSpPr/>
          <p:nvPr/>
        </p:nvSpPr>
        <p:spPr>
          <a:xfrm>
            <a:off x="0" y="0"/>
            <a:ext cx="9144000" cy="728663"/>
          </a:xfrm>
          <a:prstGeom prst="rect">
            <a:avLst/>
          </a:prstGeom>
          <a:solidFill>
            <a:srgbClr val="1E3048"/>
          </a:solidFill>
          <a:ln>
            <a:noFill/>
          </a:ln>
        </p:spPr>
        <p:txBody>
          <a:bodyPr spcFirstLastPara="1" wrap="square" lIns="45713" tIns="45713" rIns="45713" bIns="45713" anchor="ctr" anchorCtr="0">
            <a:noAutofit/>
          </a:bodyPr>
          <a:lstStyle/>
          <a:p>
            <a:endParaRPr sz="700"/>
          </a:p>
        </p:txBody>
      </p:sp>
      <p:graphicFrame>
        <p:nvGraphicFramePr>
          <p:cNvPr id="149" name="Google Shape;149;p6"/>
          <p:cNvGraphicFramePr/>
          <p:nvPr>
            <p:extLst>
              <p:ext uri="{D42A27DB-BD31-4B8C-83A1-F6EECF244321}">
                <p14:modId xmlns:p14="http://schemas.microsoft.com/office/powerpoint/2010/main" val="685330600"/>
              </p:ext>
            </p:extLst>
          </p:nvPr>
        </p:nvGraphicFramePr>
        <p:xfrm>
          <a:off x="457200" y="1729564"/>
          <a:ext cx="3227900" cy="160490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070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85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85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122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u="none" strike="noStrike" cap="none"/>
                    </a:p>
                  </a:txBody>
                  <a:tcPr marL="95250" marR="95250" marT="95250" marB="952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6213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u="none" strike="noStrike" cap="none"/>
                    </a:p>
                  </a:txBody>
                  <a:tcPr marL="95250" marR="95250" marT="95250" marB="952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E304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u="none" strike="noStrike" cap="none"/>
                    </a:p>
                  </a:txBody>
                  <a:tcPr marL="95250" marR="95250" marT="95250" marB="952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E30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122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u="none" strike="noStrike" cap="none" dirty="0"/>
                    </a:p>
                  </a:txBody>
                  <a:tcPr marL="95250" marR="95250" marT="95250" marB="952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u="none" strike="noStrike" cap="none" dirty="0"/>
                    </a:p>
                  </a:txBody>
                  <a:tcPr marL="95250" marR="95250" marT="95250" marB="952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u="none" strike="noStrike" cap="none"/>
                    </a:p>
                  </a:txBody>
                  <a:tcPr marL="95250" marR="95250" marT="95250" marB="952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122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u="none" strike="noStrike" cap="none" dirty="0"/>
                    </a:p>
                  </a:txBody>
                  <a:tcPr marL="95250" marR="95250" marT="95250" marB="952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u="none" strike="noStrike" cap="none" dirty="0"/>
                    </a:p>
                  </a:txBody>
                  <a:tcPr marL="95250" marR="95250" marT="95250" marB="952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u="none" strike="noStrike" cap="none" dirty="0"/>
                    </a:p>
                  </a:txBody>
                  <a:tcPr marL="95250" marR="95250" marT="95250" marB="952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122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u="none" strike="noStrike" cap="none"/>
                    </a:p>
                  </a:txBody>
                  <a:tcPr marL="95250" marR="95250" marT="95250" marB="952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u="none" strike="noStrike" cap="none"/>
                    </a:p>
                  </a:txBody>
                  <a:tcPr marL="95250" marR="95250" marT="95250" marB="952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9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u="none" strike="noStrike" cap="none" dirty="0"/>
                    </a:p>
                  </a:txBody>
                  <a:tcPr marL="95250" marR="95250" marT="95250" marB="952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1" name="Google Shape;151;p6"/>
          <p:cNvSpPr txBox="1"/>
          <p:nvPr/>
        </p:nvSpPr>
        <p:spPr>
          <a:xfrm>
            <a:off x="448583" y="3377166"/>
            <a:ext cx="3698922" cy="904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Strukturlaşdırılmış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məlumatlar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sətir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və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sütunlarda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təşkil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edilmiş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cədvəl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şəklində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verilənlərdir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Belə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bir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quruluşa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malik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olduğu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üçün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kompüter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tərəfindən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asanlıqla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oxuna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və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istifadə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edilə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bilər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700" dirty="0"/>
          </a:p>
        </p:txBody>
      </p:sp>
      <p:sp>
        <p:nvSpPr>
          <p:cNvPr id="152" name="Google Shape;152;p6"/>
          <p:cNvSpPr txBox="1"/>
          <p:nvPr/>
        </p:nvSpPr>
        <p:spPr>
          <a:xfrm>
            <a:off x="448583" y="1171996"/>
            <a:ext cx="3583334" cy="315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en-US" sz="180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Strukturlu</a:t>
            </a:r>
            <a:r>
              <a:rPr lang="en-US" sz="180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0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və</a:t>
            </a:r>
            <a:r>
              <a:rPr lang="en-US" sz="180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0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struktursuz</a:t>
            </a:r>
            <a:r>
              <a:rPr lang="en-US" sz="180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data</a:t>
            </a:r>
            <a:endParaRPr sz="700" dirty="0"/>
          </a:p>
        </p:txBody>
      </p:sp>
      <p:sp>
        <p:nvSpPr>
          <p:cNvPr id="153" name="Google Shape;153;p6"/>
          <p:cNvSpPr txBox="1"/>
          <p:nvPr/>
        </p:nvSpPr>
        <p:spPr>
          <a:xfrm>
            <a:off x="4777380" y="3377165"/>
            <a:ext cx="4126393" cy="452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Strukturlaşdırılmamış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verilənlərin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isə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əvvəlcədən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müəyyən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edilmiş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strukturu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yoxdur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endParaRPr sz="700" dirty="0"/>
          </a:p>
        </p:txBody>
      </p:sp>
      <p:pic>
        <p:nvPicPr>
          <p:cNvPr id="3" name="Picture 2" descr="A grey and white graphic of a building&#10;&#10;AI-generated content may be incorrect.">
            <a:extLst>
              <a:ext uri="{FF2B5EF4-FFF2-40B4-BE49-F238E27FC236}">
                <a16:creationId xmlns:a16="http://schemas.microsoft.com/office/drawing/2014/main" id="{3D2FFB2E-5AA4-25E2-E880-BC4019522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0963" y="1687409"/>
            <a:ext cx="1561737" cy="1506975"/>
          </a:xfrm>
          <a:prstGeom prst="rect">
            <a:avLst/>
          </a:prstGeom>
        </p:spPr>
      </p:pic>
      <p:sp>
        <p:nvSpPr>
          <p:cNvPr id="4" name="Block Arc 3">
            <a:extLst>
              <a:ext uri="{FF2B5EF4-FFF2-40B4-BE49-F238E27FC236}">
                <a16:creationId xmlns:a16="http://schemas.microsoft.com/office/drawing/2014/main" id="{1075F013-68FF-C4F7-C49F-AE95E13FAF4D}"/>
              </a:ext>
            </a:extLst>
          </p:cNvPr>
          <p:cNvSpPr/>
          <p:nvPr/>
        </p:nvSpPr>
        <p:spPr>
          <a:xfrm rot="16200000">
            <a:off x="8318979" y="-123963"/>
            <a:ext cx="1650044" cy="1918645"/>
          </a:xfrm>
          <a:prstGeom prst="blockArc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5" name="Google Shape;118;p20">
            <a:extLst>
              <a:ext uri="{FF2B5EF4-FFF2-40B4-BE49-F238E27FC236}">
                <a16:creationId xmlns:a16="http://schemas.microsoft.com/office/drawing/2014/main" id="{97B064A1-46A0-9A86-8EF6-7AE9D70B861F}"/>
              </a:ext>
            </a:extLst>
          </p:cNvPr>
          <p:cNvCxnSpPr/>
          <p:nvPr/>
        </p:nvCxnSpPr>
        <p:spPr>
          <a:xfrm>
            <a:off x="0" y="4491194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6" name="Google Shape;119;p20" descr="A blue and black logo&#10;&#10;Description automatically generated">
            <a:extLst>
              <a:ext uri="{FF2B5EF4-FFF2-40B4-BE49-F238E27FC236}">
                <a16:creationId xmlns:a16="http://schemas.microsoft.com/office/drawing/2014/main" id="{752372B8-3F8D-4E6D-5B43-F7797E10427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65977" y="4433552"/>
            <a:ext cx="1140551" cy="805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7"/>
          <p:cNvSpPr/>
          <p:nvPr/>
        </p:nvSpPr>
        <p:spPr>
          <a:xfrm>
            <a:off x="0" y="0"/>
            <a:ext cx="9144000" cy="728663"/>
          </a:xfrm>
          <a:prstGeom prst="rect">
            <a:avLst/>
          </a:prstGeom>
          <a:solidFill>
            <a:srgbClr val="1E3048"/>
          </a:solidFill>
          <a:ln>
            <a:noFill/>
          </a:ln>
        </p:spPr>
        <p:txBody>
          <a:bodyPr spcFirstLastPara="1" wrap="square" lIns="45713" tIns="45713" rIns="45713" bIns="45713" anchor="ctr" anchorCtr="0">
            <a:noAutofit/>
          </a:bodyPr>
          <a:lstStyle/>
          <a:p>
            <a:endParaRPr sz="700"/>
          </a:p>
        </p:txBody>
      </p:sp>
      <p:sp>
        <p:nvSpPr>
          <p:cNvPr id="161" name="Google Shape;161;p7"/>
          <p:cNvSpPr txBox="1"/>
          <p:nvPr/>
        </p:nvSpPr>
        <p:spPr>
          <a:xfrm>
            <a:off x="448583" y="1591707"/>
            <a:ext cx="3583334" cy="315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en-US" sz="180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Kəmiyyət və keyfiyyət</a:t>
            </a:r>
            <a:endParaRPr sz="700"/>
          </a:p>
        </p:txBody>
      </p:sp>
      <p:grpSp>
        <p:nvGrpSpPr>
          <p:cNvPr id="162" name="Google Shape;162;p7"/>
          <p:cNvGrpSpPr/>
          <p:nvPr/>
        </p:nvGrpSpPr>
        <p:grpSpPr>
          <a:xfrm>
            <a:off x="448583" y="2586498"/>
            <a:ext cx="3862436" cy="1236738"/>
            <a:chOff x="0" y="0"/>
            <a:chExt cx="10299828" cy="3297968"/>
          </a:xfrm>
        </p:grpSpPr>
        <p:sp>
          <p:nvSpPr>
            <p:cNvPr id="163" name="Google Shape;163;p7"/>
            <p:cNvSpPr txBox="1"/>
            <p:nvPr/>
          </p:nvSpPr>
          <p:spPr>
            <a:xfrm>
              <a:off x="284691" y="2634024"/>
              <a:ext cx="2192408" cy="6639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13988"/>
                </a:lnSpc>
              </a:pPr>
              <a:r>
                <a:rPr lang="en-US" sz="1419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2020</a:t>
              </a:r>
              <a:endParaRPr sz="700"/>
            </a:p>
          </p:txBody>
        </p:sp>
        <p:sp>
          <p:nvSpPr>
            <p:cNvPr id="164" name="Google Shape;164;p7"/>
            <p:cNvSpPr/>
            <p:nvPr/>
          </p:nvSpPr>
          <p:spPr>
            <a:xfrm>
              <a:off x="1951402" y="0"/>
              <a:ext cx="8348426" cy="3077008"/>
            </a:xfrm>
            <a:custGeom>
              <a:avLst/>
              <a:gdLst/>
              <a:ahLst/>
              <a:cxnLst/>
              <a:rect l="l" t="t" r="r" b="b"/>
              <a:pathLst>
                <a:path w="6848187" h="2524060" extrusionOk="0">
                  <a:moveTo>
                    <a:pt x="6723726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723727" y="0"/>
                  </a:lnTo>
                  <a:cubicBezTo>
                    <a:pt x="6792306" y="0"/>
                    <a:pt x="6848187" y="55880"/>
                    <a:pt x="6848187" y="124460"/>
                  </a:cubicBezTo>
                  <a:lnTo>
                    <a:pt x="6848187" y="2399600"/>
                  </a:lnTo>
                  <a:cubicBezTo>
                    <a:pt x="6848187" y="2468180"/>
                    <a:pt x="6792306" y="2524060"/>
                    <a:pt x="6723727" y="2524060"/>
                  </a:cubicBezTo>
                  <a:close/>
                </a:path>
              </a:pathLst>
            </a:custGeom>
            <a:solidFill>
              <a:srgbClr val="1E3048"/>
            </a:solidFill>
            <a:ln>
              <a:noFill/>
            </a:ln>
          </p:spPr>
          <p:txBody>
            <a:bodyPr spcFirstLastPara="1" wrap="square" lIns="45713" tIns="45713" rIns="45713" bIns="45713" anchor="ctr" anchorCtr="0">
              <a:noAutofit/>
            </a:bodyPr>
            <a:lstStyle/>
            <a:p>
              <a:endParaRPr sz="700"/>
            </a:p>
          </p:txBody>
        </p:sp>
        <p:sp>
          <p:nvSpPr>
            <p:cNvPr id="165" name="Google Shape;165;p7"/>
            <p:cNvSpPr/>
            <p:nvPr/>
          </p:nvSpPr>
          <p:spPr>
            <a:xfrm>
              <a:off x="1172403" y="0"/>
              <a:ext cx="9127424" cy="3077008"/>
            </a:xfrm>
            <a:custGeom>
              <a:avLst/>
              <a:gdLst/>
              <a:ahLst/>
              <a:cxnLst/>
              <a:rect l="l" t="t" r="r" b="b"/>
              <a:pathLst>
                <a:path w="7487197" h="2524060" extrusionOk="0">
                  <a:moveTo>
                    <a:pt x="7362737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399600"/>
                  </a:lnTo>
                  <a:cubicBezTo>
                    <a:pt x="7487197" y="2468180"/>
                    <a:pt x="7431317" y="2524060"/>
                    <a:pt x="7362737" y="2524060"/>
                  </a:cubicBezTo>
                  <a:close/>
                </a:path>
              </a:pathLst>
            </a:custGeom>
            <a:solidFill>
              <a:srgbClr val="1E3048"/>
            </a:solidFill>
            <a:ln>
              <a:noFill/>
            </a:ln>
          </p:spPr>
          <p:txBody>
            <a:bodyPr spcFirstLastPara="1" wrap="square" lIns="45713" tIns="45713" rIns="45713" bIns="45713" anchor="ctr" anchorCtr="0">
              <a:noAutofit/>
            </a:bodyPr>
            <a:lstStyle/>
            <a:p>
              <a:endParaRPr sz="700"/>
            </a:p>
          </p:txBody>
        </p:sp>
        <p:sp>
          <p:nvSpPr>
            <p:cNvPr id="166" name="Google Shape;166;p7"/>
            <p:cNvSpPr/>
            <p:nvPr/>
          </p:nvSpPr>
          <p:spPr>
            <a:xfrm>
              <a:off x="0" y="476057"/>
              <a:ext cx="2344807" cy="2124892"/>
            </a:xfrm>
            <a:custGeom>
              <a:avLst/>
              <a:gdLst/>
              <a:ahLst/>
              <a:cxnLst/>
              <a:rect l="l" t="t" r="r" b="b"/>
              <a:pathLst>
                <a:path w="1923438" h="1743043" extrusionOk="0">
                  <a:moveTo>
                    <a:pt x="1798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98978" y="0"/>
                  </a:lnTo>
                  <a:cubicBezTo>
                    <a:pt x="1867558" y="0"/>
                    <a:pt x="1923438" y="55880"/>
                    <a:pt x="1923438" y="124460"/>
                  </a:cubicBezTo>
                  <a:lnTo>
                    <a:pt x="1923438" y="1618583"/>
                  </a:lnTo>
                  <a:cubicBezTo>
                    <a:pt x="1923438" y="1687163"/>
                    <a:pt x="1867558" y="1743043"/>
                    <a:pt x="1798978" y="174304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45713" tIns="45713" rIns="45713" bIns="45713" anchor="ctr" anchorCtr="0">
              <a:noAutofit/>
            </a:bodyPr>
            <a:lstStyle/>
            <a:p>
              <a:endParaRPr sz="700"/>
            </a:p>
          </p:txBody>
        </p:sp>
        <p:sp>
          <p:nvSpPr>
            <p:cNvPr id="167" name="Google Shape;167;p7"/>
            <p:cNvSpPr/>
            <p:nvPr/>
          </p:nvSpPr>
          <p:spPr>
            <a:xfrm rot="5400000">
              <a:off x="2221024" y="1230989"/>
              <a:ext cx="710194" cy="615028"/>
            </a:xfrm>
            <a:custGeom>
              <a:avLst/>
              <a:gdLst/>
              <a:ahLst/>
              <a:cxnLst/>
              <a:rect l="l" t="t" r="r" b="b"/>
              <a:pathLst>
                <a:path w="6350000" h="5499100" extrusionOk="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endParaRPr lang="en-US" sz="700"/>
            </a:p>
          </p:txBody>
        </p:sp>
        <p:sp>
          <p:nvSpPr>
            <p:cNvPr id="168" name="Google Shape;168;p7"/>
            <p:cNvSpPr/>
            <p:nvPr/>
          </p:nvSpPr>
          <p:spPr>
            <a:xfrm>
              <a:off x="676028" y="1018491"/>
              <a:ext cx="992751" cy="1040025"/>
            </a:xfrm>
            <a:custGeom>
              <a:avLst/>
              <a:gdLst/>
              <a:ahLst/>
              <a:cxnLst/>
              <a:rect l="l" t="t" r="r" b="b"/>
              <a:pathLst>
                <a:path w="992751" h="1040025" extrusionOk="0">
                  <a:moveTo>
                    <a:pt x="0" y="0"/>
                  </a:moveTo>
                  <a:lnTo>
                    <a:pt x="992751" y="0"/>
                  </a:lnTo>
                  <a:lnTo>
                    <a:pt x="992751" y="1040025"/>
                  </a:lnTo>
                  <a:lnTo>
                    <a:pt x="0" y="104002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US" sz="700"/>
            </a:p>
          </p:txBody>
        </p:sp>
        <p:sp>
          <p:nvSpPr>
            <p:cNvPr id="169" name="Google Shape;169;p7"/>
            <p:cNvSpPr txBox="1"/>
            <p:nvPr/>
          </p:nvSpPr>
          <p:spPr>
            <a:xfrm>
              <a:off x="3161706" y="545365"/>
              <a:ext cx="6393850" cy="24129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050" dirty="0" err="1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Kəmiyyət</a:t>
              </a:r>
              <a:r>
                <a:rPr lang="en-US" sz="1050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1050" dirty="0" err="1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məlumatı</a:t>
              </a:r>
              <a:r>
                <a:rPr lang="en-US" sz="1050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1050" dirty="0" err="1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nəyisə</a:t>
              </a:r>
              <a:r>
                <a:rPr lang="en-US" sz="1050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1050" dirty="0" err="1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ədədi</a:t>
              </a:r>
              <a:r>
                <a:rPr lang="en-US" sz="1050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1050" dirty="0" err="1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olaraq</a:t>
              </a:r>
              <a:r>
                <a:rPr lang="en-US" sz="1050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1050" dirty="0" err="1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təsvir</a:t>
              </a:r>
              <a:r>
                <a:rPr lang="en-US" sz="1050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1050" dirty="0" err="1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edir</a:t>
              </a:r>
              <a:r>
                <a:rPr lang="en-US" sz="1050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; </a:t>
              </a:r>
              <a:r>
                <a:rPr lang="az-Latn-AZ" sz="1050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Məsələn </a:t>
              </a:r>
              <a:r>
                <a:rPr lang="en-US" sz="1050" dirty="0" err="1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evinizlə</a:t>
              </a:r>
              <a:r>
                <a:rPr lang="en-US" sz="1050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1050" dirty="0" err="1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işiniz</a:t>
              </a:r>
              <a:r>
                <a:rPr lang="en-US" sz="1050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1050" dirty="0" err="1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arasındakı</a:t>
              </a:r>
              <a:r>
                <a:rPr lang="en-US" sz="1050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1050" dirty="0" err="1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məsafə</a:t>
              </a:r>
              <a:r>
                <a:rPr lang="en-US" sz="1050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1050" dirty="0" err="1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kimi</a:t>
              </a:r>
              <a:r>
                <a:rPr lang="en-US" sz="1050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1050" dirty="0" err="1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ölçülə</a:t>
              </a:r>
              <a:r>
                <a:rPr lang="en-US" sz="1050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1050" dirty="0" err="1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və</a:t>
              </a:r>
              <a:r>
                <a:rPr lang="en-US" sz="1050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1050" dirty="0" err="1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ya</a:t>
              </a:r>
              <a:r>
                <a:rPr lang="en-US" sz="1050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1050" dirty="0" err="1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hesablana</a:t>
              </a:r>
              <a:r>
                <a:rPr lang="en-US" sz="1050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1050" dirty="0" err="1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bilər</a:t>
              </a:r>
              <a:r>
                <a:rPr lang="en-US" sz="1050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.</a:t>
              </a:r>
              <a:endParaRPr sz="700" dirty="0"/>
            </a:p>
          </p:txBody>
        </p:sp>
      </p:grpSp>
      <p:grpSp>
        <p:nvGrpSpPr>
          <p:cNvPr id="170" name="Google Shape;170;p7"/>
          <p:cNvGrpSpPr/>
          <p:nvPr/>
        </p:nvGrpSpPr>
        <p:grpSpPr>
          <a:xfrm>
            <a:off x="4767215" y="2586498"/>
            <a:ext cx="3940409" cy="1177173"/>
            <a:chOff x="0" y="0"/>
            <a:chExt cx="10507756" cy="3139126"/>
          </a:xfrm>
        </p:grpSpPr>
        <p:sp>
          <p:nvSpPr>
            <p:cNvPr id="171" name="Google Shape;171;p7"/>
            <p:cNvSpPr/>
            <p:nvPr/>
          </p:nvSpPr>
          <p:spPr>
            <a:xfrm>
              <a:off x="1196071" y="0"/>
              <a:ext cx="9311685" cy="3139126"/>
            </a:xfrm>
            <a:custGeom>
              <a:avLst/>
              <a:gdLst/>
              <a:ahLst/>
              <a:cxnLst/>
              <a:rect l="l" t="t" r="r" b="b"/>
              <a:pathLst>
                <a:path w="7487197" h="2524060" extrusionOk="0">
                  <a:moveTo>
                    <a:pt x="7362737" y="2524060"/>
                  </a:moveTo>
                  <a:lnTo>
                    <a:pt x="124460" y="2524060"/>
                  </a:lnTo>
                  <a:cubicBezTo>
                    <a:pt x="55880" y="2524060"/>
                    <a:pt x="0" y="2468180"/>
                    <a:pt x="0" y="239959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362737" y="0"/>
                  </a:lnTo>
                  <a:cubicBezTo>
                    <a:pt x="7431317" y="0"/>
                    <a:pt x="7487197" y="55880"/>
                    <a:pt x="7487197" y="124460"/>
                  </a:cubicBezTo>
                  <a:lnTo>
                    <a:pt x="7487197" y="2399600"/>
                  </a:lnTo>
                  <a:cubicBezTo>
                    <a:pt x="7487197" y="2468180"/>
                    <a:pt x="7431317" y="2524060"/>
                    <a:pt x="7362737" y="252406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45713" tIns="45713" rIns="45713" bIns="45713" anchor="ctr" anchorCtr="0">
              <a:noAutofit/>
            </a:bodyPr>
            <a:lstStyle/>
            <a:p>
              <a:endParaRPr sz="700"/>
            </a:p>
          </p:txBody>
        </p:sp>
        <p:sp>
          <p:nvSpPr>
            <p:cNvPr id="172" name="Google Shape;172;p7"/>
            <p:cNvSpPr/>
            <p:nvPr/>
          </p:nvSpPr>
          <p:spPr>
            <a:xfrm>
              <a:off x="0" y="485668"/>
              <a:ext cx="2392143" cy="2167789"/>
            </a:xfrm>
            <a:custGeom>
              <a:avLst/>
              <a:gdLst/>
              <a:ahLst/>
              <a:cxnLst/>
              <a:rect l="l" t="t" r="r" b="b"/>
              <a:pathLst>
                <a:path w="1923438" h="1743043" extrusionOk="0">
                  <a:moveTo>
                    <a:pt x="1798977" y="1743042"/>
                  </a:moveTo>
                  <a:lnTo>
                    <a:pt x="124460" y="1743042"/>
                  </a:lnTo>
                  <a:cubicBezTo>
                    <a:pt x="55880" y="1743042"/>
                    <a:pt x="0" y="1687163"/>
                    <a:pt x="0" y="16185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798978" y="0"/>
                  </a:lnTo>
                  <a:cubicBezTo>
                    <a:pt x="1867558" y="0"/>
                    <a:pt x="1923438" y="55880"/>
                    <a:pt x="1923438" y="124460"/>
                  </a:cubicBezTo>
                  <a:lnTo>
                    <a:pt x="1923438" y="1618583"/>
                  </a:lnTo>
                  <a:cubicBezTo>
                    <a:pt x="1923438" y="1687163"/>
                    <a:pt x="1867558" y="1743043"/>
                    <a:pt x="1798978" y="174304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spcFirstLastPara="1" wrap="square" lIns="45713" tIns="45713" rIns="45713" bIns="45713" anchor="ctr" anchorCtr="0">
              <a:noAutofit/>
            </a:bodyPr>
            <a:lstStyle/>
            <a:p>
              <a:endParaRPr sz="700"/>
            </a:p>
          </p:txBody>
        </p:sp>
        <p:sp>
          <p:nvSpPr>
            <p:cNvPr id="173" name="Google Shape;173;p7"/>
            <p:cNvSpPr/>
            <p:nvPr/>
          </p:nvSpPr>
          <p:spPr>
            <a:xfrm rot="5400000">
              <a:off x="2265861" y="1255840"/>
              <a:ext cx="724532" cy="627444"/>
            </a:xfrm>
            <a:custGeom>
              <a:avLst/>
              <a:gdLst/>
              <a:ahLst/>
              <a:cxnLst/>
              <a:rect l="l" t="t" r="r" b="b"/>
              <a:pathLst>
                <a:path w="6350000" h="5499100" extrusionOk="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1E3048"/>
            </a:solidFill>
            <a:ln>
              <a:noFill/>
            </a:ln>
          </p:spPr>
          <p:txBody>
            <a:bodyPr/>
            <a:lstStyle/>
            <a:p>
              <a:endParaRPr lang="en-US" sz="700"/>
            </a:p>
          </p:txBody>
        </p:sp>
        <p:sp>
          <p:nvSpPr>
            <p:cNvPr id="174" name="Google Shape;174;p7"/>
            <p:cNvSpPr/>
            <p:nvPr/>
          </p:nvSpPr>
          <p:spPr>
            <a:xfrm>
              <a:off x="596990" y="901823"/>
              <a:ext cx="1198163" cy="1198163"/>
            </a:xfrm>
            <a:custGeom>
              <a:avLst/>
              <a:gdLst/>
              <a:ahLst/>
              <a:cxnLst/>
              <a:rect l="l" t="t" r="r" b="b"/>
              <a:pathLst>
                <a:path w="1198163" h="1198163" extrusionOk="0">
                  <a:moveTo>
                    <a:pt x="0" y="0"/>
                  </a:moveTo>
                  <a:lnTo>
                    <a:pt x="1198163" y="0"/>
                  </a:lnTo>
                  <a:lnTo>
                    <a:pt x="1198163" y="1198162"/>
                  </a:lnTo>
                  <a:lnTo>
                    <a:pt x="0" y="119816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US" sz="700"/>
            </a:p>
          </p:txBody>
        </p:sp>
        <p:sp>
          <p:nvSpPr>
            <p:cNvPr id="175" name="Google Shape;175;p7"/>
            <p:cNvSpPr txBox="1"/>
            <p:nvPr/>
          </p:nvSpPr>
          <p:spPr>
            <a:xfrm>
              <a:off x="3226890" y="488485"/>
              <a:ext cx="6522930" cy="24608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lnSpc>
                  <a:spcPct val="140009"/>
                </a:lnSpc>
              </a:pPr>
              <a:r>
                <a:rPr lang="az-Latn-AZ" sz="1071" dirty="0">
                  <a:solidFill>
                    <a:schemeClr val="tx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Təsvir və təsnif edən məlumatdır</a:t>
              </a:r>
              <a:r>
                <a:rPr lang="en-US" sz="1071" dirty="0">
                  <a:solidFill>
                    <a:schemeClr val="tx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, </a:t>
              </a:r>
              <a:r>
                <a:rPr lang="en-US" sz="1071" dirty="0" err="1">
                  <a:solidFill>
                    <a:schemeClr val="tx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lakin</a:t>
              </a:r>
              <a:r>
                <a:rPr lang="en-US" sz="1071" dirty="0">
                  <a:solidFill>
                    <a:schemeClr val="tx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1071" dirty="0" err="1">
                  <a:solidFill>
                    <a:schemeClr val="tx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gözlərinizin</a:t>
              </a:r>
              <a:r>
                <a:rPr lang="en-US" sz="1071" dirty="0">
                  <a:solidFill>
                    <a:schemeClr val="tx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1071" dirty="0" err="1">
                  <a:solidFill>
                    <a:schemeClr val="tx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rəngi</a:t>
              </a:r>
              <a:r>
                <a:rPr lang="en-US" sz="1071" dirty="0">
                  <a:solidFill>
                    <a:schemeClr val="tx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1071" dirty="0" err="1">
                  <a:solidFill>
                    <a:schemeClr val="tx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kimi</a:t>
              </a:r>
              <a:r>
                <a:rPr lang="en-US" sz="1071" dirty="0">
                  <a:solidFill>
                    <a:schemeClr val="tx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1071" dirty="0" err="1">
                  <a:solidFill>
                    <a:schemeClr val="tx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müşahidə</a:t>
              </a:r>
              <a:r>
                <a:rPr lang="en-US" sz="1071" dirty="0">
                  <a:solidFill>
                    <a:schemeClr val="tx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1071" dirty="0" err="1">
                  <a:solidFill>
                    <a:schemeClr val="tx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edilə</a:t>
              </a:r>
              <a:r>
                <a:rPr lang="en-US" sz="1071" dirty="0">
                  <a:solidFill>
                    <a:schemeClr val="tx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1071" dirty="0" err="1">
                  <a:solidFill>
                    <a:schemeClr val="tx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bilən</a:t>
              </a:r>
              <a:r>
                <a:rPr lang="en-US" sz="1071" dirty="0">
                  <a:solidFill>
                    <a:schemeClr val="tx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1071" dirty="0" err="1">
                  <a:solidFill>
                    <a:schemeClr val="tx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kateqoriyalara</a:t>
              </a:r>
              <a:r>
                <a:rPr lang="en-US" sz="1071" dirty="0">
                  <a:solidFill>
                    <a:schemeClr val="tx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malik </a:t>
              </a:r>
              <a:r>
                <a:rPr lang="en-US" sz="1071" dirty="0" err="1">
                  <a:solidFill>
                    <a:schemeClr val="tx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bir</a:t>
              </a:r>
              <a:r>
                <a:rPr lang="en-US" sz="1071" dirty="0">
                  <a:solidFill>
                    <a:schemeClr val="tx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1071" dirty="0" err="1">
                  <a:solidFill>
                    <a:schemeClr val="tx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şeyi</a:t>
              </a:r>
              <a:r>
                <a:rPr lang="en-US" sz="1071" dirty="0">
                  <a:solidFill>
                    <a:schemeClr val="tx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1071" dirty="0" err="1">
                  <a:solidFill>
                    <a:schemeClr val="tx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təsvir</a:t>
              </a:r>
              <a:r>
                <a:rPr lang="en-US" sz="1071" dirty="0">
                  <a:solidFill>
                    <a:schemeClr val="tx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1071" dirty="0" err="1">
                  <a:solidFill>
                    <a:schemeClr val="tx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edir</a:t>
              </a:r>
              <a:r>
                <a:rPr lang="en-US" sz="1071" dirty="0">
                  <a:solidFill>
                    <a:schemeClr val="tx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.</a:t>
              </a:r>
              <a:endParaRPr sz="700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ransition spd="slow">
    <p:push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>
          <a:extLst>
            <a:ext uri="{FF2B5EF4-FFF2-40B4-BE49-F238E27FC236}">
              <a16:creationId xmlns:a16="http://schemas.microsoft.com/office/drawing/2014/main" id="{4ADC7657-A48C-BC12-9250-B98699BB9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">
            <a:extLst>
              <a:ext uri="{FF2B5EF4-FFF2-40B4-BE49-F238E27FC236}">
                <a16:creationId xmlns:a16="http://schemas.microsoft.com/office/drawing/2014/main" id="{F3E320FE-DDA6-32CE-7611-3CB2279C8831}"/>
              </a:ext>
            </a:extLst>
          </p:cNvPr>
          <p:cNvSpPr/>
          <p:nvPr/>
        </p:nvSpPr>
        <p:spPr>
          <a:xfrm>
            <a:off x="0" y="0"/>
            <a:ext cx="9144000" cy="728663"/>
          </a:xfrm>
          <a:prstGeom prst="rect">
            <a:avLst/>
          </a:prstGeom>
          <a:solidFill>
            <a:srgbClr val="1E3048"/>
          </a:solidFill>
          <a:ln>
            <a:noFill/>
          </a:ln>
        </p:spPr>
        <p:txBody>
          <a:bodyPr spcFirstLastPara="1" wrap="square" lIns="45713" tIns="45713" rIns="45713" bIns="45713" anchor="ctr" anchorCtr="0">
            <a:noAutofit/>
          </a:bodyPr>
          <a:lstStyle/>
          <a:p>
            <a:r>
              <a:rPr lang="az-Latn-AZ" sz="2400" dirty="0">
                <a:solidFill>
                  <a:schemeClr val="bg1"/>
                </a:solidFill>
              </a:rPr>
              <a:t>Data idarəsi və saxlanılması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4" name="Block Arc 3">
            <a:extLst>
              <a:ext uri="{FF2B5EF4-FFF2-40B4-BE49-F238E27FC236}">
                <a16:creationId xmlns:a16="http://schemas.microsoft.com/office/drawing/2014/main" id="{376A91CC-79C8-CD89-B2F6-DDAAE2411140}"/>
              </a:ext>
            </a:extLst>
          </p:cNvPr>
          <p:cNvSpPr/>
          <p:nvPr/>
        </p:nvSpPr>
        <p:spPr>
          <a:xfrm rot="16200000">
            <a:off x="8318979" y="-123963"/>
            <a:ext cx="1650044" cy="1918645"/>
          </a:xfrm>
          <a:prstGeom prst="blockArc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5" name="Google Shape;118;p20">
            <a:extLst>
              <a:ext uri="{FF2B5EF4-FFF2-40B4-BE49-F238E27FC236}">
                <a16:creationId xmlns:a16="http://schemas.microsoft.com/office/drawing/2014/main" id="{3646A885-5B94-6770-AABD-F1E7C905FFFB}"/>
              </a:ext>
            </a:extLst>
          </p:cNvPr>
          <p:cNvCxnSpPr/>
          <p:nvPr/>
        </p:nvCxnSpPr>
        <p:spPr>
          <a:xfrm>
            <a:off x="0" y="4491194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6" name="Google Shape;119;p20" descr="A blue and black logo&#10;&#10;Description automatically generated">
            <a:extLst>
              <a:ext uri="{FF2B5EF4-FFF2-40B4-BE49-F238E27FC236}">
                <a16:creationId xmlns:a16="http://schemas.microsoft.com/office/drawing/2014/main" id="{F56E2225-A4CE-FEA9-E4CF-E86E2DCEB88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65977" y="4433552"/>
            <a:ext cx="1140551" cy="80597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9380286-7E72-3B7F-8418-D09D258C541A}"/>
              </a:ext>
            </a:extLst>
          </p:cNvPr>
          <p:cNvSpPr txBox="1"/>
          <p:nvPr/>
        </p:nvSpPr>
        <p:spPr>
          <a:xfrm>
            <a:off x="226023" y="1059563"/>
            <a:ext cx="3579394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Database, data-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nın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saxlanması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üçün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ümumi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geniş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mənalı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bir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termindir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. Database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adətən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bir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database management system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vasitəsilə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idarə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olunur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;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bu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istifadəçiyə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data-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nı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saxlamaq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əldə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etmək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və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ona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giriş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imkanı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verən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proqram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təminatıdır</a:t>
            </a:r>
            <a:endParaRPr lang="en-US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pic>
        <p:nvPicPr>
          <p:cNvPr id="9" name="Picture 8" descr="A group of logos and a diagram&#10;&#10;AI-generated content may be incorrect.">
            <a:extLst>
              <a:ext uri="{FF2B5EF4-FFF2-40B4-BE49-F238E27FC236}">
                <a16:creationId xmlns:a16="http://schemas.microsoft.com/office/drawing/2014/main" id="{FAC32A3C-2213-A5B2-2DA0-C3DDF93C70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7941" y="890603"/>
            <a:ext cx="3331894" cy="324070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19D823A-5E4D-A86D-CCAA-036852BE57FF}"/>
              </a:ext>
            </a:extLst>
          </p:cNvPr>
          <p:cNvSpPr txBox="1"/>
          <p:nvPr/>
        </p:nvSpPr>
        <p:spPr>
          <a:xfrm>
            <a:off x="116019" y="3103548"/>
            <a:ext cx="472153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Adətən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, database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sistemlərinin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az-Latn-AZ" dirty="0">
                <a:solidFill>
                  <a:schemeClr val="tx1"/>
                </a:solidFill>
                <a:latin typeface="Montserrat" panose="00000500000000000000" pitchFamily="2" charset="0"/>
              </a:rPr>
              <a:t>qurulması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və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optimallaşdırılması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data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mühəndisinin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məsuliyyətidir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.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Onlar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lazım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olan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data-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nın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mövcud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və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istifadə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üçün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hazır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olduğunu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təmin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etməyə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kömək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edirlər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66901756"/>
      </p:ext>
    </p:extLst>
  </p:cSld>
  <p:clrMapOvr>
    <a:masterClrMapping/>
  </p:clrMapOvr>
  <p:transition spd="slow">
    <p:push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38"/>
          <p:cNvSpPr txBox="1">
            <a:spLocks noGrp="1"/>
          </p:cNvSpPr>
          <p:nvPr>
            <p:ph type="title"/>
          </p:nvPr>
        </p:nvSpPr>
        <p:spPr>
          <a:xfrm>
            <a:off x="2042695" y="1115787"/>
            <a:ext cx="4448100" cy="1431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</a:pPr>
            <a:r>
              <a:rPr lang="en" sz="5400" dirty="0"/>
              <a:t>TƏŞƏKKÜRLƏR!</a:t>
            </a:r>
            <a:endParaRPr sz="5400" dirty="0"/>
          </a:p>
        </p:txBody>
      </p:sp>
      <p:pic>
        <p:nvPicPr>
          <p:cNvPr id="793" name="Google Shape;793;p38" descr="A blue and black 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33215" y="3196607"/>
            <a:ext cx="1949638" cy="14318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Business Innovation Plan by Slidesgo">
  <a:themeElements>
    <a:clrScheme name="Simple Light">
      <a:dk1>
        <a:srgbClr val="152F4D"/>
      </a:dk1>
      <a:lt1>
        <a:srgbClr val="F8F7F7"/>
      </a:lt1>
      <a:dk2>
        <a:srgbClr val="EC603C"/>
      </a:dk2>
      <a:lt2>
        <a:srgbClr val="FBC578"/>
      </a:lt2>
      <a:accent1>
        <a:srgbClr val="0A5781"/>
      </a:accent1>
      <a:accent2>
        <a:srgbClr val="274270"/>
      </a:accent2>
      <a:accent3>
        <a:srgbClr val="7A9AD0"/>
      </a:accent3>
      <a:accent4>
        <a:srgbClr val="D7DFEE"/>
      </a:accent4>
      <a:accent5>
        <a:srgbClr val="D9D9D9"/>
      </a:accent5>
      <a:accent6>
        <a:srgbClr val="FFFFFF"/>
      </a:accent6>
      <a:hlink>
        <a:srgbClr val="152F4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609</Words>
  <Application>Microsoft Office PowerPoint</Application>
  <PresentationFormat>On-screen Show (16:9)</PresentationFormat>
  <Paragraphs>112</Paragraphs>
  <Slides>21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Business Innovation Plan by Slidesgo</vt:lpstr>
      <vt:lpstr>DATA SAVADLILIĞI</vt:lpstr>
      <vt:lpstr>Öyrənəcəklərimiz</vt:lpstr>
      <vt:lpstr>01</vt:lpstr>
      <vt:lpstr>PowerPoint Presentation</vt:lpstr>
      <vt:lpstr>Sizcə data savadlı olmaq üçün hansı bacarıqlara malik olmaq lazımdır?</vt:lpstr>
      <vt:lpstr>PowerPoint Presentation</vt:lpstr>
      <vt:lpstr>Data savadlılığı kodlaşdırma və ya data təhlili zamanı riyaziyyatı başa düşmək kimi texniki bacarıqlarla bağlı deyil...</vt:lpstr>
      <vt:lpstr>PowerPoint Presentation</vt:lpstr>
      <vt:lpstr>PowerPoint Presentation</vt:lpstr>
      <vt:lpstr>DIKW modeli-Data</vt:lpstr>
      <vt:lpstr>DIKW modeli-Information</vt:lpstr>
      <vt:lpstr>DIKW modeli-Knowledge</vt:lpstr>
      <vt:lpstr>DIKW modeli-Wisdom</vt:lpstr>
      <vt:lpstr>Data savadlılığını 3 mərhələyə bölə bilərik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TƏŞƏKKÜRLƏR!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Fidan Mammadova</dc:creator>
  <cp:lastModifiedBy>Fidan Mammadova</cp:lastModifiedBy>
  <cp:revision>7</cp:revision>
  <dcterms:modified xsi:type="dcterms:W3CDTF">2025-10-23T08:58:00Z</dcterms:modified>
</cp:coreProperties>
</file>